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theme/theme1.xml" ContentType="application/vnd.openxmlformats-officedocument.theme+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89" r:id="rId3"/>
    <p:sldId id="276" r:id="rId4"/>
    <p:sldId id="277" r:id="rId5"/>
    <p:sldId id="278" r:id="rId6"/>
    <p:sldId id="279" r:id="rId7"/>
    <p:sldId id="280" r:id="rId8"/>
    <p:sldId id="281" r:id="rId9"/>
    <p:sldId id="282" r:id="rId10"/>
    <p:sldId id="283" r:id="rId11"/>
    <p:sldId id="284" r:id="rId12"/>
    <p:sldId id="285" r:id="rId13"/>
    <p:sldId id="288" r:id="rId14"/>
    <p:sldId id="290" r:id="rId15"/>
    <p:sldId id="286" r:id="rId16"/>
    <p:sldId id="287" r:id="rId1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214A"/>
    <a:srgbClr val="B23E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7B0EC3-9F7B-4264-9D9C-B5905ED2CBE1}" type="doc">
      <dgm:prSet loTypeId="urn:microsoft.com/office/officeart/2008/layout/NameandTitleOrganizationalChart" loCatId="hierarchy" qsTypeId="urn:microsoft.com/office/officeart/2005/8/quickstyle/simple1" qsCatId="simple" csTypeId="urn:microsoft.com/office/officeart/2005/8/colors/colorful2" csCatId="colorful" phldr="1"/>
      <dgm:spPr/>
      <dgm:t>
        <a:bodyPr/>
        <a:lstStyle/>
        <a:p>
          <a:endParaRPr lang="en-US"/>
        </a:p>
      </dgm:t>
    </dgm:pt>
    <dgm:pt modelId="{052974C3-BBAD-4906-BDA6-004A163EC9E2}">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Center Director </a:t>
          </a:r>
        </a:p>
      </dgm:t>
    </dgm:pt>
    <dgm:pt modelId="{736C7B27-E598-4514-9643-B33208985F8B}" type="parTrans" cxnId="{C03B2A2A-56F1-48C1-8EA3-94766F764D9D}">
      <dgm:prSet/>
      <dgm:spPr/>
      <dgm:t>
        <a:bodyPr/>
        <a:lstStyle/>
        <a:p>
          <a:endParaRPr lang="en-US"/>
        </a:p>
      </dgm:t>
    </dgm:pt>
    <dgm:pt modelId="{451B7514-38A1-4032-95E5-3184D1245149}" type="sibTrans" cxnId="{C03B2A2A-56F1-48C1-8EA3-94766F764D9D}">
      <dgm:prSet/>
      <dgm:spPr/>
      <dgm:t>
        <a:bodyPr/>
        <a:lstStyle/>
        <a:p>
          <a:endParaRPr lang="en-US"/>
        </a:p>
      </dgm:t>
    </dgm:pt>
    <dgm:pt modelId="{8E813B91-E986-4916-AF5B-97028F6420DE}" type="asst">
      <dgm:prSet phldrT="[Text]"/>
      <dgm:spPr/>
      <dgm:t>
        <a:bodyPr/>
        <a:lstStyle/>
        <a:p>
          <a:r>
            <a:rPr lang="en-US" dirty="0" smtClean="0"/>
            <a:t>Administrative Affairs </a:t>
          </a:r>
          <a:endParaRPr lang="en-US" dirty="0"/>
        </a:p>
      </dgm:t>
    </dgm:pt>
    <dgm:pt modelId="{4A0028B1-2E2A-4A31-8A33-1685600DF482}" type="parTrans" cxnId="{1CE8F0E5-1625-4616-A837-AC74E89239BC}">
      <dgm:prSet/>
      <dgm:spPr/>
      <dgm:t>
        <a:bodyPr/>
        <a:lstStyle/>
        <a:p>
          <a:endParaRPr lang="en-US"/>
        </a:p>
      </dgm:t>
    </dgm:pt>
    <dgm:pt modelId="{522BEB8B-493D-412A-991E-98D433EBEB83}" type="sibTrans" cxnId="{1CE8F0E5-1625-4616-A837-AC74E89239BC}">
      <dgm:prSet/>
      <dgm:spPr/>
      <dgm:t>
        <a:bodyPr/>
        <a:lstStyle/>
        <a:p>
          <a:endParaRPr lang="en-US"/>
        </a:p>
      </dgm:t>
    </dgm:pt>
    <dgm:pt modelId="{845BB252-807C-434B-87D1-EE2919535FFB}">
      <dgm:prSet phldrT="[Text]"/>
      <dgm:spPr/>
      <dgm:t>
        <a:bodyPr/>
        <a:lstStyle/>
        <a:p>
          <a:r>
            <a:rPr lang="en-US" dirty="0" smtClean="0"/>
            <a:t>Incubation Services Department</a:t>
          </a:r>
          <a:endParaRPr lang="en-US" dirty="0"/>
        </a:p>
      </dgm:t>
    </dgm:pt>
    <dgm:pt modelId="{FA324A83-AB46-4C7D-86BF-ECB13583D819}" type="parTrans" cxnId="{8F9E5DA2-C851-4321-9AE8-072C3CE2EC48}">
      <dgm:prSet/>
      <dgm:spPr/>
      <dgm:t>
        <a:bodyPr/>
        <a:lstStyle/>
        <a:p>
          <a:endParaRPr lang="en-US"/>
        </a:p>
      </dgm:t>
    </dgm:pt>
    <dgm:pt modelId="{DB28EFB0-7205-4A42-B16D-A6BE8E30EADA}" type="sibTrans" cxnId="{8F9E5DA2-C851-4321-9AE8-072C3CE2EC48}">
      <dgm:prSet/>
      <dgm:spPr/>
      <dgm:t>
        <a:bodyPr/>
        <a:lstStyle/>
        <a:p>
          <a:endParaRPr lang="en-US"/>
        </a:p>
      </dgm:t>
    </dgm:pt>
    <dgm:pt modelId="{8FE08E5B-46BE-4425-9109-9E0E69C4E1ED}">
      <dgm:prSet phldrT="[Text]"/>
      <dgm:spPr/>
      <dgm:t>
        <a:bodyPr/>
        <a:lstStyle/>
        <a:p>
          <a:r>
            <a:rPr lang="en-US" dirty="0" smtClean="0"/>
            <a:t>Internal and external relation Department </a:t>
          </a:r>
          <a:endParaRPr lang="en-US" dirty="0"/>
        </a:p>
      </dgm:t>
    </dgm:pt>
    <dgm:pt modelId="{63AF6D74-DABF-44EC-9FAB-A9EA127223FA}" type="parTrans" cxnId="{E2713817-73C0-414C-9980-A70D5D70E114}">
      <dgm:prSet/>
      <dgm:spPr/>
      <dgm:t>
        <a:bodyPr/>
        <a:lstStyle/>
        <a:p>
          <a:endParaRPr lang="en-US"/>
        </a:p>
      </dgm:t>
    </dgm:pt>
    <dgm:pt modelId="{DC5D4461-4351-4759-9AF5-EFA74CECBF01}" type="sibTrans" cxnId="{E2713817-73C0-414C-9980-A70D5D70E114}">
      <dgm:prSet/>
      <dgm:spPr/>
      <dgm:t>
        <a:bodyPr/>
        <a:lstStyle/>
        <a:p>
          <a:endParaRPr lang="en-US"/>
        </a:p>
      </dgm:t>
    </dgm:pt>
    <dgm:pt modelId="{E8C06222-3791-4730-9973-9D6062AD0092}">
      <dgm:prSet phldrT="[Text]"/>
      <dgm:spPr/>
      <dgm:t>
        <a:bodyPr/>
        <a:lstStyle/>
        <a:p>
          <a:r>
            <a:rPr lang="en-US" dirty="0" smtClean="0"/>
            <a:t>Investment Department </a:t>
          </a:r>
          <a:endParaRPr lang="en-US" dirty="0"/>
        </a:p>
      </dgm:t>
    </dgm:pt>
    <dgm:pt modelId="{5580136E-B1A8-4705-BB17-13F77369272C}" type="parTrans" cxnId="{B96C2EED-E2E5-47ED-B52B-D837A7D189A8}">
      <dgm:prSet/>
      <dgm:spPr/>
      <dgm:t>
        <a:bodyPr/>
        <a:lstStyle/>
        <a:p>
          <a:endParaRPr lang="en-US"/>
        </a:p>
      </dgm:t>
    </dgm:pt>
    <dgm:pt modelId="{CFAFFE4F-C410-4CAB-95D3-F92A93356625}" type="sibTrans" cxnId="{B96C2EED-E2E5-47ED-B52B-D837A7D189A8}">
      <dgm:prSet/>
      <dgm:spPr/>
      <dgm:t>
        <a:bodyPr/>
        <a:lstStyle/>
        <a:p>
          <a:endParaRPr lang="en-US"/>
        </a:p>
      </dgm:t>
    </dgm:pt>
    <dgm:pt modelId="{D1071278-D658-4C61-9DC3-B7A5AB346360}">
      <dgm:prSet/>
      <dgm:spPr/>
      <dgm:t>
        <a:bodyPr/>
        <a:lstStyle/>
        <a:p>
          <a:r>
            <a:rPr lang="en-US" dirty="0" smtClean="0"/>
            <a:t>Center Council</a:t>
          </a:r>
          <a:endParaRPr lang="en-US" dirty="0"/>
        </a:p>
      </dgm:t>
    </dgm:pt>
    <dgm:pt modelId="{1DF53F8B-8911-4A78-9DFB-8AF1B959A40C}" type="parTrans" cxnId="{D3734FD3-19FE-4600-A696-FE57803D0F25}">
      <dgm:prSet/>
      <dgm:spPr/>
      <dgm:t>
        <a:bodyPr/>
        <a:lstStyle/>
        <a:p>
          <a:endParaRPr lang="en-US"/>
        </a:p>
      </dgm:t>
    </dgm:pt>
    <dgm:pt modelId="{C3E50895-1031-445F-BC4C-4D2C2DECFFB3}" type="sibTrans" cxnId="{D3734FD3-19FE-4600-A696-FE57803D0F25}">
      <dgm:prSet/>
      <dgm:spPr/>
      <dgm:t>
        <a:bodyPr/>
        <a:lstStyle/>
        <a:p>
          <a:endParaRPr lang="en-US"/>
        </a:p>
      </dgm:t>
    </dgm:pt>
    <dgm:pt modelId="{CB7CA42E-5515-4554-A16E-0661C76A9C8A}">
      <dgm:prSet phldrT="[Text]"/>
      <dgm:spPr/>
      <dgm:t>
        <a:bodyPr/>
        <a:lstStyle/>
        <a:p>
          <a:r>
            <a:rPr lang="en-US" dirty="0" smtClean="0"/>
            <a:t>Training and Education Department </a:t>
          </a:r>
          <a:endParaRPr lang="en-US" dirty="0"/>
        </a:p>
      </dgm:t>
    </dgm:pt>
    <dgm:pt modelId="{C46B3C59-62D7-4E7D-9144-810D760696E1}" type="parTrans" cxnId="{ADFDE9B5-A3CA-410E-A2AF-DA6E88318A77}">
      <dgm:prSet/>
      <dgm:spPr/>
      <dgm:t>
        <a:bodyPr/>
        <a:lstStyle/>
        <a:p>
          <a:endParaRPr lang="en-US"/>
        </a:p>
      </dgm:t>
    </dgm:pt>
    <dgm:pt modelId="{80040784-872E-407C-A1E3-163A112822E7}" type="sibTrans" cxnId="{ADFDE9B5-A3CA-410E-A2AF-DA6E88318A77}">
      <dgm:prSet/>
      <dgm:spPr/>
      <dgm:t>
        <a:bodyPr/>
        <a:lstStyle/>
        <a:p>
          <a:pPr algn="ctr"/>
          <a:endParaRPr lang="en-US" dirty="0"/>
        </a:p>
      </dgm:t>
    </dgm:pt>
    <dgm:pt modelId="{E5796333-A36B-4794-A3D0-328FD19256AA}" type="asst">
      <dgm:prSet/>
      <dgm:spPr/>
      <dgm:t>
        <a:bodyPr/>
        <a:lstStyle/>
        <a:p>
          <a:r>
            <a:rPr lang="en-US" dirty="0" smtClean="0"/>
            <a:t>Assistant to the Director </a:t>
          </a:r>
          <a:endParaRPr lang="en-US" dirty="0"/>
        </a:p>
      </dgm:t>
    </dgm:pt>
    <dgm:pt modelId="{4D4827DD-E6F7-4D18-923D-11AD75BA70E0}" type="parTrans" cxnId="{BE122DF3-A289-4788-BFAD-A51BD5D4783A}">
      <dgm:prSet/>
      <dgm:spPr/>
      <dgm:t>
        <a:bodyPr/>
        <a:lstStyle/>
        <a:p>
          <a:endParaRPr lang="en-US"/>
        </a:p>
      </dgm:t>
    </dgm:pt>
    <dgm:pt modelId="{30A2E254-F1EA-4AE7-B8B4-B61C719A1C18}" type="sibTrans" cxnId="{BE122DF3-A289-4788-BFAD-A51BD5D4783A}">
      <dgm:prSet/>
      <dgm:spPr/>
      <dgm:t>
        <a:bodyPr/>
        <a:lstStyle/>
        <a:p>
          <a:pPr algn="ctr"/>
          <a:endParaRPr lang="en-US" dirty="0"/>
        </a:p>
      </dgm:t>
    </dgm:pt>
    <dgm:pt modelId="{3991B43E-88BF-4874-B90A-F5184EBAA6D8}" type="pres">
      <dgm:prSet presAssocID="{727B0EC3-9F7B-4264-9D9C-B5905ED2CBE1}" presName="hierChild1" presStyleCnt="0">
        <dgm:presLayoutVars>
          <dgm:orgChart val="1"/>
          <dgm:chPref val="1"/>
          <dgm:dir/>
          <dgm:animOne val="branch"/>
          <dgm:animLvl val="lvl"/>
          <dgm:resizeHandles/>
        </dgm:presLayoutVars>
      </dgm:prSet>
      <dgm:spPr/>
      <dgm:t>
        <a:bodyPr/>
        <a:lstStyle/>
        <a:p>
          <a:endParaRPr lang="en-US"/>
        </a:p>
      </dgm:t>
    </dgm:pt>
    <dgm:pt modelId="{D7C6900C-F919-4EC8-A519-A30D83B9FC41}" type="pres">
      <dgm:prSet presAssocID="{D1071278-D658-4C61-9DC3-B7A5AB346360}" presName="hierRoot1" presStyleCnt="0">
        <dgm:presLayoutVars>
          <dgm:hierBranch val="init"/>
        </dgm:presLayoutVars>
      </dgm:prSet>
      <dgm:spPr/>
    </dgm:pt>
    <dgm:pt modelId="{4117E6FC-4D56-41D0-9A70-B9536A806B96}" type="pres">
      <dgm:prSet presAssocID="{D1071278-D658-4C61-9DC3-B7A5AB346360}" presName="rootComposite1" presStyleCnt="0"/>
      <dgm:spPr/>
    </dgm:pt>
    <dgm:pt modelId="{E8AFEB6F-67B1-46DE-9C88-F98401DFB2D7}" type="pres">
      <dgm:prSet presAssocID="{D1071278-D658-4C61-9DC3-B7A5AB346360}" presName="rootText1" presStyleLbl="node0" presStyleIdx="0" presStyleCnt="1">
        <dgm:presLayoutVars>
          <dgm:chMax/>
          <dgm:chPref val="3"/>
        </dgm:presLayoutVars>
      </dgm:prSet>
      <dgm:spPr/>
      <dgm:t>
        <a:bodyPr/>
        <a:lstStyle/>
        <a:p>
          <a:endParaRPr lang="en-US"/>
        </a:p>
      </dgm:t>
    </dgm:pt>
    <dgm:pt modelId="{B7D2D84E-7B48-4AF0-A4A1-ADCAB25C2707}" type="pres">
      <dgm:prSet presAssocID="{D1071278-D658-4C61-9DC3-B7A5AB346360}" presName="titleText1" presStyleLbl="fgAcc0" presStyleIdx="0" presStyleCnt="1">
        <dgm:presLayoutVars>
          <dgm:chMax val="0"/>
          <dgm:chPref val="0"/>
        </dgm:presLayoutVars>
      </dgm:prSet>
      <dgm:spPr/>
      <dgm:t>
        <a:bodyPr/>
        <a:lstStyle/>
        <a:p>
          <a:endParaRPr lang="en-US"/>
        </a:p>
      </dgm:t>
    </dgm:pt>
    <dgm:pt modelId="{BBE844CD-0676-4797-8A4C-072E2DF84734}" type="pres">
      <dgm:prSet presAssocID="{D1071278-D658-4C61-9DC3-B7A5AB346360}" presName="rootConnector1" presStyleLbl="node1" presStyleIdx="0" presStyleCnt="5"/>
      <dgm:spPr/>
      <dgm:t>
        <a:bodyPr/>
        <a:lstStyle/>
        <a:p>
          <a:endParaRPr lang="en-US"/>
        </a:p>
      </dgm:t>
    </dgm:pt>
    <dgm:pt modelId="{66EBA3A9-CEE8-4610-85C9-0BAC1ADDADF8}" type="pres">
      <dgm:prSet presAssocID="{D1071278-D658-4C61-9DC3-B7A5AB346360}" presName="hierChild2" presStyleCnt="0"/>
      <dgm:spPr/>
    </dgm:pt>
    <dgm:pt modelId="{4B678936-AC71-47E4-83F8-AEA41FCDC033}" type="pres">
      <dgm:prSet presAssocID="{736C7B27-E598-4514-9643-B33208985F8B}" presName="Name37" presStyleLbl="parChTrans1D2" presStyleIdx="0" presStyleCnt="1"/>
      <dgm:spPr/>
      <dgm:t>
        <a:bodyPr/>
        <a:lstStyle/>
        <a:p>
          <a:endParaRPr lang="en-US"/>
        </a:p>
      </dgm:t>
    </dgm:pt>
    <dgm:pt modelId="{FBA27E4D-7C11-474B-8C55-2620300A7080}" type="pres">
      <dgm:prSet presAssocID="{052974C3-BBAD-4906-BDA6-004A163EC9E2}" presName="hierRoot2" presStyleCnt="0">
        <dgm:presLayoutVars>
          <dgm:hierBranch val="init"/>
        </dgm:presLayoutVars>
      </dgm:prSet>
      <dgm:spPr/>
    </dgm:pt>
    <dgm:pt modelId="{3FCE7604-4128-43DC-B9D1-60082C0176BF}" type="pres">
      <dgm:prSet presAssocID="{052974C3-BBAD-4906-BDA6-004A163EC9E2}" presName="rootComposite" presStyleCnt="0"/>
      <dgm:spPr/>
    </dgm:pt>
    <dgm:pt modelId="{8C3BD000-4361-4771-8EF3-E88D5D4A20B0}" type="pres">
      <dgm:prSet presAssocID="{052974C3-BBAD-4906-BDA6-004A163EC9E2}" presName="rootText" presStyleLbl="node1" presStyleIdx="0" presStyleCnt="5">
        <dgm:presLayoutVars>
          <dgm:chMax/>
          <dgm:chPref val="3"/>
        </dgm:presLayoutVars>
      </dgm:prSet>
      <dgm:spPr/>
      <dgm:t>
        <a:bodyPr/>
        <a:lstStyle/>
        <a:p>
          <a:endParaRPr lang="en-US"/>
        </a:p>
      </dgm:t>
    </dgm:pt>
    <dgm:pt modelId="{35C07EA3-7A8D-4E07-9049-66BC2022BEAE}" type="pres">
      <dgm:prSet presAssocID="{052974C3-BBAD-4906-BDA6-004A163EC9E2}" presName="titleText2" presStyleLbl="fgAcc1" presStyleIdx="0" presStyleCnt="5">
        <dgm:presLayoutVars>
          <dgm:chMax val="0"/>
          <dgm:chPref val="0"/>
        </dgm:presLayoutVars>
      </dgm:prSet>
      <dgm:spPr/>
      <dgm:t>
        <a:bodyPr/>
        <a:lstStyle/>
        <a:p>
          <a:endParaRPr lang="en-US"/>
        </a:p>
      </dgm:t>
    </dgm:pt>
    <dgm:pt modelId="{1C02C981-2F19-4325-9E6B-1B7DE90DB249}" type="pres">
      <dgm:prSet presAssocID="{052974C3-BBAD-4906-BDA6-004A163EC9E2}" presName="rootConnector" presStyleLbl="node2" presStyleIdx="0" presStyleCnt="0"/>
      <dgm:spPr/>
      <dgm:t>
        <a:bodyPr/>
        <a:lstStyle/>
        <a:p>
          <a:endParaRPr lang="en-US"/>
        </a:p>
      </dgm:t>
    </dgm:pt>
    <dgm:pt modelId="{546E8EC5-2DF7-4DF8-B94E-27756C296B7B}" type="pres">
      <dgm:prSet presAssocID="{052974C3-BBAD-4906-BDA6-004A163EC9E2}" presName="hierChild4" presStyleCnt="0"/>
      <dgm:spPr/>
    </dgm:pt>
    <dgm:pt modelId="{0631E490-8F13-42BC-8603-5D3F4106D114}" type="pres">
      <dgm:prSet presAssocID="{FA324A83-AB46-4C7D-86BF-ECB13583D819}" presName="Name37" presStyleLbl="parChTrans1D3" presStyleIdx="0" presStyleCnt="6"/>
      <dgm:spPr/>
      <dgm:t>
        <a:bodyPr/>
        <a:lstStyle/>
        <a:p>
          <a:endParaRPr lang="en-US"/>
        </a:p>
      </dgm:t>
    </dgm:pt>
    <dgm:pt modelId="{A59F6369-AE7F-484C-8D80-B1DA4E8C416E}" type="pres">
      <dgm:prSet presAssocID="{845BB252-807C-434B-87D1-EE2919535FFB}" presName="hierRoot2" presStyleCnt="0">
        <dgm:presLayoutVars>
          <dgm:hierBranch val="init"/>
        </dgm:presLayoutVars>
      </dgm:prSet>
      <dgm:spPr/>
    </dgm:pt>
    <dgm:pt modelId="{90280403-A4BC-40D3-8351-ABBC573E460D}" type="pres">
      <dgm:prSet presAssocID="{845BB252-807C-434B-87D1-EE2919535FFB}" presName="rootComposite" presStyleCnt="0"/>
      <dgm:spPr/>
    </dgm:pt>
    <dgm:pt modelId="{1D113824-2E58-46D6-B341-009D7D8C4141}" type="pres">
      <dgm:prSet presAssocID="{845BB252-807C-434B-87D1-EE2919535FFB}" presName="rootText" presStyleLbl="node1" presStyleIdx="1" presStyleCnt="5">
        <dgm:presLayoutVars>
          <dgm:chMax/>
          <dgm:chPref val="3"/>
        </dgm:presLayoutVars>
      </dgm:prSet>
      <dgm:spPr/>
      <dgm:t>
        <a:bodyPr/>
        <a:lstStyle/>
        <a:p>
          <a:endParaRPr lang="en-US"/>
        </a:p>
      </dgm:t>
    </dgm:pt>
    <dgm:pt modelId="{B289AA65-13D8-474B-B931-FF2C195D7E85}" type="pres">
      <dgm:prSet presAssocID="{845BB252-807C-434B-87D1-EE2919535FFB}" presName="titleText2" presStyleLbl="fgAcc1" presStyleIdx="1" presStyleCnt="5">
        <dgm:presLayoutVars>
          <dgm:chMax val="0"/>
          <dgm:chPref val="0"/>
        </dgm:presLayoutVars>
      </dgm:prSet>
      <dgm:spPr/>
      <dgm:t>
        <a:bodyPr/>
        <a:lstStyle/>
        <a:p>
          <a:endParaRPr lang="en-US"/>
        </a:p>
      </dgm:t>
    </dgm:pt>
    <dgm:pt modelId="{60C0CBED-7B93-4B19-861B-A0DD18B3CAB2}" type="pres">
      <dgm:prSet presAssocID="{845BB252-807C-434B-87D1-EE2919535FFB}" presName="rootConnector" presStyleLbl="node3" presStyleIdx="0" presStyleCnt="0"/>
      <dgm:spPr/>
      <dgm:t>
        <a:bodyPr/>
        <a:lstStyle/>
        <a:p>
          <a:endParaRPr lang="en-US"/>
        </a:p>
      </dgm:t>
    </dgm:pt>
    <dgm:pt modelId="{B5188359-40D9-4DCB-B047-F998622F0C49}" type="pres">
      <dgm:prSet presAssocID="{845BB252-807C-434B-87D1-EE2919535FFB}" presName="hierChild4" presStyleCnt="0"/>
      <dgm:spPr/>
    </dgm:pt>
    <dgm:pt modelId="{40E6698B-072C-4597-A7A4-B29AE1ECF164}" type="pres">
      <dgm:prSet presAssocID="{845BB252-807C-434B-87D1-EE2919535FFB}" presName="hierChild5" presStyleCnt="0"/>
      <dgm:spPr/>
    </dgm:pt>
    <dgm:pt modelId="{E6B588A9-5E13-49CE-99CC-99C03C08A68D}" type="pres">
      <dgm:prSet presAssocID="{63AF6D74-DABF-44EC-9FAB-A9EA127223FA}" presName="Name37" presStyleLbl="parChTrans1D3" presStyleIdx="1" presStyleCnt="6"/>
      <dgm:spPr/>
      <dgm:t>
        <a:bodyPr/>
        <a:lstStyle/>
        <a:p>
          <a:endParaRPr lang="en-US"/>
        </a:p>
      </dgm:t>
    </dgm:pt>
    <dgm:pt modelId="{ADBD87A6-B8E3-44A6-A4F0-8F0D23542B71}" type="pres">
      <dgm:prSet presAssocID="{8FE08E5B-46BE-4425-9109-9E0E69C4E1ED}" presName="hierRoot2" presStyleCnt="0">
        <dgm:presLayoutVars>
          <dgm:hierBranch val="init"/>
        </dgm:presLayoutVars>
      </dgm:prSet>
      <dgm:spPr/>
    </dgm:pt>
    <dgm:pt modelId="{47C80293-685F-4898-88E3-11A353B8FF84}" type="pres">
      <dgm:prSet presAssocID="{8FE08E5B-46BE-4425-9109-9E0E69C4E1ED}" presName="rootComposite" presStyleCnt="0"/>
      <dgm:spPr/>
    </dgm:pt>
    <dgm:pt modelId="{34A7C86D-4A68-4A9F-B255-BED98C4CEF87}" type="pres">
      <dgm:prSet presAssocID="{8FE08E5B-46BE-4425-9109-9E0E69C4E1ED}" presName="rootText" presStyleLbl="node1" presStyleIdx="2" presStyleCnt="5">
        <dgm:presLayoutVars>
          <dgm:chMax/>
          <dgm:chPref val="3"/>
        </dgm:presLayoutVars>
      </dgm:prSet>
      <dgm:spPr/>
      <dgm:t>
        <a:bodyPr/>
        <a:lstStyle/>
        <a:p>
          <a:endParaRPr lang="en-US"/>
        </a:p>
      </dgm:t>
    </dgm:pt>
    <dgm:pt modelId="{27690FBF-1429-4560-9B3C-3624978471A8}" type="pres">
      <dgm:prSet presAssocID="{8FE08E5B-46BE-4425-9109-9E0E69C4E1ED}" presName="titleText2" presStyleLbl="fgAcc1" presStyleIdx="2" presStyleCnt="5">
        <dgm:presLayoutVars>
          <dgm:chMax val="0"/>
          <dgm:chPref val="0"/>
        </dgm:presLayoutVars>
      </dgm:prSet>
      <dgm:spPr/>
      <dgm:t>
        <a:bodyPr/>
        <a:lstStyle/>
        <a:p>
          <a:endParaRPr lang="en-US"/>
        </a:p>
      </dgm:t>
    </dgm:pt>
    <dgm:pt modelId="{CE5D6329-D989-4542-9DF4-E66334F46B5E}" type="pres">
      <dgm:prSet presAssocID="{8FE08E5B-46BE-4425-9109-9E0E69C4E1ED}" presName="rootConnector" presStyleLbl="node3" presStyleIdx="0" presStyleCnt="0"/>
      <dgm:spPr/>
      <dgm:t>
        <a:bodyPr/>
        <a:lstStyle/>
        <a:p>
          <a:endParaRPr lang="en-US"/>
        </a:p>
      </dgm:t>
    </dgm:pt>
    <dgm:pt modelId="{01C9AFA1-530E-4135-8CF7-9951F13C8354}" type="pres">
      <dgm:prSet presAssocID="{8FE08E5B-46BE-4425-9109-9E0E69C4E1ED}" presName="hierChild4" presStyleCnt="0"/>
      <dgm:spPr/>
    </dgm:pt>
    <dgm:pt modelId="{4B331F2C-3281-4A84-922A-AFB5003150BD}" type="pres">
      <dgm:prSet presAssocID="{8FE08E5B-46BE-4425-9109-9E0E69C4E1ED}" presName="hierChild5" presStyleCnt="0"/>
      <dgm:spPr/>
    </dgm:pt>
    <dgm:pt modelId="{E72CED50-05E8-4EBA-8BB1-DC1F9E255CB1}" type="pres">
      <dgm:prSet presAssocID="{5580136E-B1A8-4705-BB17-13F77369272C}" presName="Name37" presStyleLbl="parChTrans1D3" presStyleIdx="2" presStyleCnt="6"/>
      <dgm:spPr/>
      <dgm:t>
        <a:bodyPr/>
        <a:lstStyle/>
        <a:p>
          <a:endParaRPr lang="en-US"/>
        </a:p>
      </dgm:t>
    </dgm:pt>
    <dgm:pt modelId="{FE8AA989-3821-483E-9E7A-2E0A01FD98A7}" type="pres">
      <dgm:prSet presAssocID="{E8C06222-3791-4730-9973-9D6062AD0092}" presName="hierRoot2" presStyleCnt="0">
        <dgm:presLayoutVars>
          <dgm:hierBranch val="init"/>
        </dgm:presLayoutVars>
      </dgm:prSet>
      <dgm:spPr/>
    </dgm:pt>
    <dgm:pt modelId="{B9F1EBA5-D430-432D-85A5-B08013A56CC1}" type="pres">
      <dgm:prSet presAssocID="{E8C06222-3791-4730-9973-9D6062AD0092}" presName="rootComposite" presStyleCnt="0"/>
      <dgm:spPr/>
    </dgm:pt>
    <dgm:pt modelId="{C82451B3-1053-42D4-960E-94FB0F475138}" type="pres">
      <dgm:prSet presAssocID="{E8C06222-3791-4730-9973-9D6062AD0092}" presName="rootText" presStyleLbl="node1" presStyleIdx="3" presStyleCnt="5">
        <dgm:presLayoutVars>
          <dgm:chMax/>
          <dgm:chPref val="3"/>
        </dgm:presLayoutVars>
      </dgm:prSet>
      <dgm:spPr/>
      <dgm:t>
        <a:bodyPr/>
        <a:lstStyle/>
        <a:p>
          <a:endParaRPr lang="en-US"/>
        </a:p>
      </dgm:t>
    </dgm:pt>
    <dgm:pt modelId="{BCC8F569-1B28-49F4-8646-B6C809B57266}" type="pres">
      <dgm:prSet presAssocID="{E8C06222-3791-4730-9973-9D6062AD0092}" presName="titleText2" presStyleLbl="fgAcc1" presStyleIdx="3" presStyleCnt="5">
        <dgm:presLayoutVars>
          <dgm:chMax val="0"/>
          <dgm:chPref val="0"/>
        </dgm:presLayoutVars>
      </dgm:prSet>
      <dgm:spPr/>
      <dgm:t>
        <a:bodyPr/>
        <a:lstStyle/>
        <a:p>
          <a:endParaRPr lang="en-US"/>
        </a:p>
      </dgm:t>
    </dgm:pt>
    <dgm:pt modelId="{B6F3ED9B-8A37-4209-99F1-3F5C3DCEA7AC}" type="pres">
      <dgm:prSet presAssocID="{E8C06222-3791-4730-9973-9D6062AD0092}" presName="rootConnector" presStyleLbl="node3" presStyleIdx="0" presStyleCnt="0"/>
      <dgm:spPr/>
      <dgm:t>
        <a:bodyPr/>
        <a:lstStyle/>
        <a:p>
          <a:endParaRPr lang="en-US"/>
        </a:p>
      </dgm:t>
    </dgm:pt>
    <dgm:pt modelId="{E5577183-9FD8-4852-B8A6-4B815123CD3D}" type="pres">
      <dgm:prSet presAssocID="{E8C06222-3791-4730-9973-9D6062AD0092}" presName="hierChild4" presStyleCnt="0"/>
      <dgm:spPr/>
    </dgm:pt>
    <dgm:pt modelId="{E6CF62B3-CE36-4359-80BC-3A6B01F8970C}" type="pres">
      <dgm:prSet presAssocID="{E8C06222-3791-4730-9973-9D6062AD0092}" presName="hierChild5" presStyleCnt="0"/>
      <dgm:spPr/>
    </dgm:pt>
    <dgm:pt modelId="{DD68E6B3-5F6A-448F-AC4E-A67D0C2B8738}" type="pres">
      <dgm:prSet presAssocID="{C46B3C59-62D7-4E7D-9144-810D760696E1}" presName="Name37" presStyleLbl="parChTrans1D3" presStyleIdx="3" presStyleCnt="6"/>
      <dgm:spPr/>
      <dgm:t>
        <a:bodyPr/>
        <a:lstStyle/>
        <a:p>
          <a:endParaRPr lang="en-US"/>
        </a:p>
      </dgm:t>
    </dgm:pt>
    <dgm:pt modelId="{91355CC3-611B-4DFB-8E96-DB6D91594535}" type="pres">
      <dgm:prSet presAssocID="{CB7CA42E-5515-4554-A16E-0661C76A9C8A}" presName="hierRoot2" presStyleCnt="0">
        <dgm:presLayoutVars>
          <dgm:hierBranch val="init"/>
        </dgm:presLayoutVars>
      </dgm:prSet>
      <dgm:spPr/>
    </dgm:pt>
    <dgm:pt modelId="{1FCA34BC-83F3-4F24-AA96-D8D6FE99F85D}" type="pres">
      <dgm:prSet presAssocID="{CB7CA42E-5515-4554-A16E-0661C76A9C8A}" presName="rootComposite" presStyleCnt="0"/>
      <dgm:spPr/>
    </dgm:pt>
    <dgm:pt modelId="{9BB3165C-59FF-47CB-A3FB-6BF1E5C68A5B}" type="pres">
      <dgm:prSet presAssocID="{CB7CA42E-5515-4554-A16E-0661C76A9C8A}" presName="rootText" presStyleLbl="node1" presStyleIdx="4" presStyleCnt="5">
        <dgm:presLayoutVars>
          <dgm:chMax/>
          <dgm:chPref val="3"/>
        </dgm:presLayoutVars>
      </dgm:prSet>
      <dgm:spPr/>
      <dgm:t>
        <a:bodyPr/>
        <a:lstStyle/>
        <a:p>
          <a:endParaRPr lang="en-US"/>
        </a:p>
      </dgm:t>
    </dgm:pt>
    <dgm:pt modelId="{CA5E6C58-0761-4A2E-A982-5B701166BDEC}" type="pres">
      <dgm:prSet presAssocID="{CB7CA42E-5515-4554-A16E-0661C76A9C8A}" presName="titleText2" presStyleLbl="fgAcc1" presStyleIdx="4" presStyleCnt="5">
        <dgm:presLayoutVars>
          <dgm:chMax val="0"/>
          <dgm:chPref val="0"/>
        </dgm:presLayoutVars>
      </dgm:prSet>
      <dgm:spPr/>
      <dgm:t>
        <a:bodyPr/>
        <a:lstStyle/>
        <a:p>
          <a:endParaRPr lang="en-US"/>
        </a:p>
      </dgm:t>
    </dgm:pt>
    <dgm:pt modelId="{D7BF1A95-5939-4FF2-A7ED-E6731A6B25AA}" type="pres">
      <dgm:prSet presAssocID="{CB7CA42E-5515-4554-A16E-0661C76A9C8A}" presName="rootConnector" presStyleLbl="node3" presStyleIdx="0" presStyleCnt="0"/>
      <dgm:spPr/>
      <dgm:t>
        <a:bodyPr/>
        <a:lstStyle/>
        <a:p>
          <a:endParaRPr lang="en-US"/>
        </a:p>
      </dgm:t>
    </dgm:pt>
    <dgm:pt modelId="{4E94F951-3293-4D44-AAEC-5749AE54C157}" type="pres">
      <dgm:prSet presAssocID="{CB7CA42E-5515-4554-A16E-0661C76A9C8A}" presName="hierChild4" presStyleCnt="0"/>
      <dgm:spPr/>
    </dgm:pt>
    <dgm:pt modelId="{0FB88A46-7630-4473-A1BE-B93295517A49}" type="pres">
      <dgm:prSet presAssocID="{CB7CA42E-5515-4554-A16E-0661C76A9C8A}" presName="hierChild5" presStyleCnt="0"/>
      <dgm:spPr/>
    </dgm:pt>
    <dgm:pt modelId="{DC8F4CFE-88D4-46D4-A902-8EF2A3D586C5}" type="pres">
      <dgm:prSet presAssocID="{052974C3-BBAD-4906-BDA6-004A163EC9E2}" presName="hierChild5" presStyleCnt="0"/>
      <dgm:spPr/>
    </dgm:pt>
    <dgm:pt modelId="{FC86258B-8576-43B0-9C31-A755A84340BF}" type="pres">
      <dgm:prSet presAssocID="{4A0028B1-2E2A-4A31-8A33-1685600DF482}" presName="Name96" presStyleLbl="parChTrans1D3" presStyleIdx="4" presStyleCnt="6"/>
      <dgm:spPr/>
      <dgm:t>
        <a:bodyPr/>
        <a:lstStyle/>
        <a:p>
          <a:endParaRPr lang="en-US"/>
        </a:p>
      </dgm:t>
    </dgm:pt>
    <dgm:pt modelId="{C824F87B-81A9-468E-A817-32F6164EDF9D}" type="pres">
      <dgm:prSet presAssocID="{8E813B91-E986-4916-AF5B-97028F6420DE}" presName="hierRoot3" presStyleCnt="0">
        <dgm:presLayoutVars>
          <dgm:hierBranch val="init"/>
        </dgm:presLayoutVars>
      </dgm:prSet>
      <dgm:spPr/>
    </dgm:pt>
    <dgm:pt modelId="{C5FD63D3-AC35-44C4-A751-26FD0A0C90AB}" type="pres">
      <dgm:prSet presAssocID="{8E813B91-E986-4916-AF5B-97028F6420DE}" presName="rootComposite3" presStyleCnt="0"/>
      <dgm:spPr/>
    </dgm:pt>
    <dgm:pt modelId="{9852BDB8-69D4-4834-BCDC-6621C54E4A31}" type="pres">
      <dgm:prSet presAssocID="{8E813B91-E986-4916-AF5B-97028F6420DE}" presName="rootText3" presStyleLbl="asst1" presStyleIdx="0" presStyleCnt="2">
        <dgm:presLayoutVars>
          <dgm:chPref val="3"/>
        </dgm:presLayoutVars>
      </dgm:prSet>
      <dgm:spPr/>
      <dgm:t>
        <a:bodyPr/>
        <a:lstStyle/>
        <a:p>
          <a:endParaRPr lang="en-US"/>
        </a:p>
      </dgm:t>
    </dgm:pt>
    <dgm:pt modelId="{9646C02E-D9D6-42A8-8AF1-AEE209205491}" type="pres">
      <dgm:prSet presAssocID="{8E813B91-E986-4916-AF5B-97028F6420DE}" presName="titleText3" presStyleLbl="fgAcc2" presStyleIdx="0" presStyleCnt="2">
        <dgm:presLayoutVars>
          <dgm:chMax val="0"/>
          <dgm:chPref val="0"/>
        </dgm:presLayoutVars>
      </dgm:prSet>
      <dgm:spPr/>
      <dgm:t>
        <a:bodyPr/>
        <a:lstStyle/>
        <a:p>
          <a:endParaRPr lang="en-US"/>
        </a:p>
      </dgm:t>
    </dgm:pt>
    <dgm:pt modelId="{9429D36F-D946-4E26-9123-2D0EF76AEAA4}" type="pres">
      <dgm:prSet presAssocID="{8E813B91-E986-4916-AF5B-97028F6420DE}" presName="rootConnector3" presStyleLbl="asst2" presStyleIdx="0" presStyleCnt="0"/>
      <dgm:spPr/>
      <dgm:t>
        <a:bodyPr/>
        <a:lstStyle/>
        <a:p>
          <a:endParaRPr lang="en-US"/>
        </a:p>
      </dgm:t>
    </dgm:pt>
    <dgm:pt modelId="{6E9D5321-C97C-4DEB-B25E-73974A88ED98}" type="pres">
      <dgm:prSet presAssocID="{8E813B91-E986-4916-AF5B-97028F6420DE}" presName="hierChild6" presStyleCnt="0"/>
      <dgm:spPr/>
    </dgm:pt>
    <dgm:pt modelId="{FC9016EB-8B10-447F-BEB0-BD1B131F95FE}" type="pres">
      <dgm:prSet presAssocID="{8E813B91-E986-4916-AF5B-97028F6420DE}" presName="hierChild7" presStyleCnt="0"/>
      <dgm:spPr/>
    </dgm:pt>
    <dgm:pt modelId="{5A5E43FE-2784-44A3-97EF-11C0BEB89438}" type="pres">
      <dgm:prSet presAssocID="{4D4827DD-E6F7-4D18-923D-11AD75BA70E0}" presName="Name96" presStyleLbl="parChTrans1D3" presStyleIdx="5" presStyleCnt="6"/>
      <dgm:spPr/>
      <dgm:t>
        <a:bodyPr/>
        <a:lstStyle/>
        <a:p>
          <a:endParaRPr lang="en-US"/>
        </a:p>
      </dgm:t>
    </dgm:pt>
    <dgm:pt modelId="{AE7865B0-83C9-43CF-A037-E4D5BE074A58}" type="pres">
      <dgm:prSet presAssocID="{E5796333-A36B-4794-A3D0-328FD19256AA}" presName="hierRoot3" presStyleCnt="0">
        <dgm:presLayoutVars>
          <dgm:hierBranch val="init"/>
        </dgm:presLayoutVars>
      </dgm:prSet>
      <dgm:spPr/>
    </dgm:pt>
    <dgm:pt modelId="{EA667F5A-4028-4B2C-8CF7-C1F35D54D9B8}" type="pres">
      <dgm:prSet presAssocID="{E5796333-A36B-4794-A3D0-328FD19256AA}" presName="rootComposite3" presStyleCnt="0"/>
      <dgm:spPr/>
    </dgm:pt>
    <dgm:pt modelId="{CBD20CAB-6D3D-474B-A966-23F5D618B814}" type="pres">
      <dgm:prSet presAssocID="{E5796333-A36B-4794-A3D0-328FD19256AA}" presName="rootText3" presStyleLbl="asst1" presStyleIdx="1" presStyleCnt="2">
        <dgm:presLayoutVars>
          <dgm:chPref val="3"/>
        </dgm:presLayoutVars>
      </dgm:prSet>
      <dgm:spPr/>
      <dgm:t>
        <a:bodyPr/>
        <a:lstStyle/>
        <a:p>
          <a:endParaRPr lang="en-US"/>
        </a:p>
      </dgm:t>
    </dgm:pt>
    <dgm:pt modelId="{1450BB9B-579C-4788-BEF1-C1705EEBF55F}" type="pres">
      <dgm:prSet presAssocID="{E5796333-A36B-4794-A3D0-328FD19256AA}" presName="titleText3" presStyleLbl="fgAcc2" presStyleIdx="1" presStyleCnt="2">
        <dgm:presLayoutVars>
          <dgm:chMax val="0"/>
          <dgm:chPref val="0"/>
        </dgm:presLayoutVars>
      </dgm:prSet>
      <dgm:spPr/>
      <dgm:t>
        <a:bodyPr/>
        <a:lstStyle/>
        <a:p>
          <a:endParaRPr lang="en-US"/>
        </a:p>
      </dgm:t>
    </dgm:pt>
    <dgm:pt modelId="{1E156F87-5ABE-4A40-8F87-3DCDBFA0E6CB}" type="pres">
      <dgm:prSet presAssocID="{E5796333-A36B-4794-A3D0-328FD19256AA}" presName="rootConnector3" presStyleLbl="asst2" presStyleIdx="0" presStyleCnt="0"/>
      <dgm:spPr/>
      <dgm:t>
        <a:bodyPr/>
        <a:lstStyle/>
        <a:p>
          <a:endParaRPr lang="en-US"/>
        </a:p>
      </dgm:t>
    </dgm:pt>
    <dgm:pt modelId="{EF924219-D568-4042-9EAD-09F1FA485DF2}" type="pres">
      <dgm:prSet presAssocID="{E5796333-A36B-4794-A3D0-328FD19256AA}" presName="hierChild6" presStyleCnt="0"/>
      <dgm:spPr/>
    </dgm:pt>
    <dgm:pt modelId="{0A940922-3125-4FA9-A809-C739C37E9863}" type="pres">
      <dgm:prSet presAssocID="{E5796333-A36B-4794-A3D0-328FD19256AA}" presName="hierChild7" presStyleCnt="0"/>
      <dgm:spPr/>
    </dgm:pt>
    <dgm:pt modelId="{C4084FA5-2736-495A-9F83-F79C486918A6}" type="pres">
      <dgm:prSet presAssocID="{D1071278-D658-4C61-9DC3-B7A5AB346360}" presName="hierChild3" presStyleCnt="0"/>
      <dgm:spPr/>
    </dgm:pt>
  </dgm:ptLst>
  <dgm:cxnLst>
    <dgm:cxn modelId="{003155C8-8B61-4A78-803F-75C34A7F5B99}" type="presOf" srcId="{052974C3-BBAD-4906-BDA6-004A163EC9E2}" destId="{8C3BD000-4361-4771-8EF3-E88D5D4A20B0}" srcOrd="0" destOrd="0" presId="urn:microsoft.com/office/officeart/2008/layout/NameandTitleOrganizationalChart"/>
    <dgm:cxn modelId="{316830B5-61CC-4195-A77E-BF967DF3CFFA}" type="presOf" srcId="{8E813B91-E986-4916-AF5B-97028F6420DE}" destId="{9429D36F-D946-4E26-9123-2D0EF76AEAA4}" srcOrd="1" destOrd="0" presId="urn:microsoft.com/office/officeart/2008/layout/NameandTitleOrganizationalChart"/>
    <dgm:cxn modelId="{3C4E1340-A2F5-4B30-917F-7415405E70DB}" type="presOf" srcId="{E5796333-A36B-4794-A3D0-328FD19256AA}" destId="{1E156F87-5ABE-4A40-8F87-3DCDBFA0E6CB}" srcOrd="1" destOrd="0" presId="urn:microsoft.com/office/officeart/2008/layout/NameandTitleOrganizationalChart"/>
    <dgm:cxn modelId="{91E56DF7-0A8C-4FEF-9796-B42138CC20E7}" type="presOf" srcId="{052974C3-BBAD-4906-BDA6-004A163EC9E2}" destId="{1C02C981-2F19-4325-9E6B-1B7DE90DB249}" srcOrd="1" destOrd="0" presId="urn:microsoft.com/office/officeart/2008/layout/NameandTitleOrganizationalChart"/>
    <dgm:cxn modelId="{D9591263-27CE-46D2-9B8B-C018A5CD4762}" type="presOf" srcId="{E8C06222-3791-4730-9973-9D6062AD0092}" destId="{C82451B3-1053-42D4-960E-94FB0F475138}" srcOrd="0" destOrd="0" presId="urn:microsoft.com/office/officeart/2008/layout/NameandTitleOrganizationalChart"/>
    <dgm:cxn modelId="{A1F725BA-279E-4F32-9DF1-FA417239FBF8}" type="presOf" srcId="{727B0EC3-9F7B-4264-9D9C-B5905ED2CBE1}" destId="{3991B43E-88BF-4874-B90A-F5184EBAA6D8}" srcOrd="0" destOrd="0" presId="urn:microsoft.com/office/officeart/2008/layout/NameandTitleOrganizationalChart"/>
    <dgm:cxn modelId="{EBC8E837-6D62-40C6-8299-1860B29EC4EE}" type="presOf" srcId="{E5796333-A36B-4794-A3D0-328FD19256AA}" destId="{CBD20CAB-6D3D-474B-A966-23F5D618B814}" srcOrd="0" destOrd="0" presId="urn:microsoft.com/office/officeart/2008/layout/NameandTitleOrganizationalChart"/>
    <dgm:cxn modelId="{ADFDE9B5-A3CA-410E-A2AF-DA6E88318A77}" srcId="{052974C3-BBAD-4906-BDA6-004A163EC9E2}" destId="{CB7CA42E-5515-4554-A16E-0661C76A9C8A}" srcOrd="4" destOrd="0" parTransId="{C46B3C59-62D7-4E7D-9144-810D760696E1}" sibTransId="{80040784-872E-407C-A1E3-163A112822E7}"/>
    <dgm:cxn modelId="{05CBAD27-6479-456A-A537-E02B0461E04A}" type="presOf" srcId="{522BEB8B-493D-412A-991E-98D433EBEB83}" destId="{9646C02E-D9D6-42A8-8AF1-AEE209205491}" srcOrd="0" destOrd="0" presId="urn:microsoft.com/office/officeart/2008/layout/NameandTitleOrganizationalChart"/>
    <dgm:cxn modelId="{F0F00901-192C-4848-A178-F4BDD38351B3}" type="presOf" srcId="{845BB252-807C-434B-87D1-EE2919535FFB}" destId="{1D113824-2E58-46D6-B341-009D7D8C4141}" srcOrd="0" destOrd="0" presId="urn:microsoft.com/office/officeart/2008/layout/NameandTitleOrganizationalChart"/>
    <dgm:cxn modelId="{91F79988-22B0-48EB-913B-FCC7A8C62504}" type="presOf" srcId="{DB28EFB0-7205-4A42-B16D-A6BE8E30EADA}" destId="{B289AA65-13D8-474B-B931-FF2C195D7E85}" srcOrd="0" destOrd="0" presId="urn:microsoft.com/office/officeart/2008/layout/NameandTitleOrganizationalChart"/>
    <dgm:cxn modelId="{B96C2EED-E2E5-47ED-B52B-D837A7D189A8}" srcId="{052974C3-BBAD-4906-BDA6-004A163EC9E2}" destId="{E8C06222-3791-4730-9973-9D6062AD0092}" srcOrd="3" destOrd="0" parTransId="{5580136E-B1A8-4705-BB17-13F77369272C}" sibTransId="{CFAFFE4F-C410-4CAB-95D3-F92A93356625}"/>
    <dgm:cxn modelId="{C03B2A2A-56F1-48C1-8EA3-94766F764D9D}" srcId="{D1071278-D658-4C61-9DC3-B7A5AB346360}" destId="{052974C3-BBAD-4906-BDA6-004A163EC9E2}" srcOrd="0" destOrd="0" parTransId="{736C7B27-E598-4514-9643-B33208985F8B}" sibTransId="{451B7514-38A1-4032-95E5-3184D1245149}"/>
    <dgm:cxn modelId="{D3734FD3-19FE-4600-A696-FE57803D0F25}" srcId="{727B0EC3-9F7B-4264-9D9C-B5905ED2CBE1}" destId="{D1071278-D658-4C61-9DC3-B7A5AB346360}" srcOrd="0" destOrd="0" parTransId="{1DF53F8B-8911-4A78-9DFB-8AF1B959A40C}" sibTransId="{C3E50895-1031-445F-BC4C-4D2C2DECFFB3}"/>
    <dgm:cxn modelId="{8B1C2C07-C00F-47A4-B361-9EBD747764D2}" type="presOf" srcId="{63AF6D74-DABF-44EC-9FAB-A9EA127223FA}" destId="{E6B588A9-5E13-49CE-99CC-99C03C08A68D}" srcOrd="0" destOrd="0" presId="urn:microsoft.com/office/officeart/2008/layout/NameandTitleOrganizationalChart"/>
    <dgm:cxn modelId="{8946304A-51B0-40A7-B75B-533EDF6E5F38}" type="presOf" srcId="{4A0028B1-2E2A-4A31-8A33-1685600DF482}" destId="{FC86258B-8576-43B0-9C31-A755A84340BF}" srcOrd="0" destOrd="0" presId="urn:microsoft.com/office/officeart/2008/layout/NameandTitleOrganizationalChart"/>
    <dgm:cxn modelId="{88F90A8F-C75A-41B2-9CB5-9B37B4A497C6}" type="presOf" srcId="{8FE08E5B-46BE-4425-9109-9E0E69C4E1ED}" destId="{34A7C86D-4A68-4A9F-B255-BED98C4CEF87}" srcOrd="0" destOrd="0" presId="urn:microsoft.com/office/officeart/2008/layout/NameandTitleOrganizationalChart"/>
    <dgm:cxn modelId="{BE122DF3-A289-4788-BFAD-A51BD5D4783A}" srcId="{052974C3-BBAD-4906-BDA6-004A163EC9E2}" destId="{E5796333-A36B-4794-A3D0-328FD19256AA}" srcOrd="5" destOrd="0" parTransId="{4D4827DD-E6F7-4D18-923D-11AD75BA70E0}" sibTransId="{30A2E254-F1EA-4AE7-B8B4-B61C719A1C18}"/>
    <dgm:cxn modelId="{462F6FBD-AD62-4674-B133-23236B3A5A8E}" type="presOf" srcId="{E8C06222-3791-4730-9973-9D6062AD0092}" destId="{B6F3ED9B-8A37-4209-99F1-3F5C3DCEA7AC}" srcOrd="1" destOrd="0" presId="urn:microsoft.com/office/officeart/2008/layout/NameandTitleOrganizationalChart"/>
    <dgm:cxn modelId="{1CE8F0E5-1625-4616-A837-AC74E89239BC}" srcId="{052974C3-BBAD-4906-BDA6-004A163EC9E2}" destId="{8E813B91-E986-4916-AF5B-97028F6420DE}" srcOrd="0" destOrd="0" parTransId="{4A0028B1-2E2A-4A31-8A33-1685600DF482}" sibTransId="{522BEB8B-493D-412A-991E-98D433EBEB83}"/>
    <dgm:cxn modelId="{E0954E69-1FC4-4A6F-8ACD-89963AF93B90}" type="presOf" srcId="{451B7514-38A1-4032-95E5-3184D1245149}" destId="{35C07EA3-7A8D-4E07-9049-66BC2022BEAE}" srcOrd="0" destOrd="0" presId="urn:microsoft.com/office/officeart/2008/layout/NameandTitleOrganizationalChart"/>
    <dgm:cxn modelId="{8F842FAF-B83F-4243-BC6A-0AF9856307F0}" type="presOf" srcId="{4D4827DD-E6F7-4D18-923D-11AD75BA70E0}" destId="{5A5E43FE-2784-44A3-97EF-11C0BEB89438}" srcOrd="0" destOrd="0" presId="urn:microsoft.com/office/officeart/2008/layout/NameandTitleOrganizationalChart"/>
    <dgm:cxn modelId="{4438AC53-80AA-47EF-92AB-F866A1B536AA}" type="presOf" srcId="{CB7CA42E-5515-4554-A16E-0661C76A9C8A}" destId="{9BB3165C-59FF-47CB-A3FB-6BF1E5C68A5B}" srcOrd="0" destOrd="0" presId="urn:microsoft.com/office/officeart/2008/layout/NameandTitleOrganizationalChart"/>
    <dgm:cxn modelId="{DA3F6FC0-5360-4882-A3E2-868F29690941}" type="presOf" srcId="{5580136E-B1A8-4705-BB17-13F77369272C}" destId="{E72CED50-05E8-4EBA-8BB1-DC1F9E255CB1}" srcOrd="0" destOrd="0" presId="urn:microsoft.com/office/officeart/2008/layout/NameandTitleOrganizationalChart"/>
    <dgm:cxn modelId="{10A15DD9-611E-4754-99A3-8333EE2B4C7E}" type="presOf" srcId="{8FE08E5B-46BE-4425-9109-9E0E69C4E1ED}" destId="{CE5D6329-D989-4542-9DF4-E66334F46B5E}" srcOrd="1" destOrd="0" presId="urn:microsoft.com/office/officeart/2008/layout/NameandTitleOrganizationalChart"/>
    <dgm:cxn modelId="{34CF190C-457D-4087-B96E-BE180C32EE6E}" type="presOf" srcId="{C46B3C59-62D7-4E7D-9144-810D760696E1}" destId="{DD68E6B3-5F6A-448F-AC4E-A67D0C2B8738}" srcOrd="0" destOrd="0" presId="urn:microsoft.com/office/officeart/2008/layout/NameandTitleOrganizationalChart"/>
    <dgm:cxn modelId="{1DADCADA-6BB9-48FE-ABD9-6ACD578265A0}" type="presOf" srcId="{30A2E254-F1EA-4AE7-B8B4-B61C719A1C18}" destId="{1450BB9B-579C-4788-BEF1-C1705EEBF55F}" srcOrd="0" destOrd="0" presId="urn:microsoft.com/office/officeart/2008/layout/NameandTitleOrganizationalChart"/>
    <dgm:cxn modelId="{AFEB95E9-35F2-4AA0-89F2-A18E02F06289}" type="presOf" srcId="{C3E50895-1031-445F-BC4C-4D2C2DECFFB3}" destId="{B7D2D84E-7B48-4AF0-A4A1-ADCAB25C2707}" srcOrd="0" destOrd="0" presId="urn:microsoft.com/office/officeart/2008/layout/NameandTitleOrganizationalChart"/>
    <dgm:cxn modelId="{221DCE70-8CD6-48FD-981F-E1217CEF5977}" type="presOf" srcId="{DC5D4461-4351-4759-9AF5-EFA74CECBF01}" destId="{27690FBF-1429-4560-9B3C-3624978471A8}" srcOrd="0" destOrd="0" presId="urn:microsoft.com/office/officeart/2008/layout/NameandTitleOrganizationalChart"/>
    <dgm:cxn modelId="{9116E5E2-1277-43AB-A11A-79BE6DE8A1AF}" type="presOf" srcId="{CB7CA42E-5515-4554-A16E-0661C76A9C8A}" destId="{D7BF1A95-5939-4FF2-A7ED-E6731A6B25AA}" srcOrd="1" destOrd="0" presId="urn:microsoft.com/office/officeart/2008/layout/NameandTitleOrganizationalChart"/>
    <dgm:cxn modelId="{9F48A035-5AA7-46BC-BF74-573C5BFDF50C}" type="presOf" srcId="{8E813B91-E986-4916-AF5B-97028F6420DE}" destId="{9852BDB8-69D4-4834-BCDC-6621C54E4A31}" srcOrd="0" destOrd="0" presId="urn:microsoft.com/office/officeart/2008/layout/NameandTitleOrganizationalChart"/>
    <dgm:cxn modelId="{8F9E5DA2-C851-4321-9AE8-072C3CE2EC48}" srcId="{052974C3-BBAD-4906-BDA6-004A163EC9E2}" destId="{845BB252-807C-434B-87D1-EE2919535FFB}" srcOrd="1" destOrd="0" parTransId="{FA324A83-AB46-4C7D-86BF-ECB13583D819}" sibTransId="{DB28EFB0-7205-4A42-B16D-A6BE8E30EADA}"/>
    <dgm:cxn modelId="{3C7FA0CE-94A8-4C06-88CA-B7122272754F}" type="presOf" srcId="{D1071278-D658-4C61-9DC3-B7A5AB346360}" destId="{E8AFEB6F-67B1-46DE-9C88-F98401DFB2D7}" srcOrd="0" destOrd="0" presId="urn:microsoft.com/office/officeart/2008/layout/NameandTitleOrganizationalChart"/>
    <dgm:cxn modelId="{DA1B4782-CF34-436B-B8F1-E09C5AB7A6B3}" type="presOf" srcId="{CFAFFE4F-C410-4CAB-95D3-F92A93356625}" destId="{BCC8F569-1B28-49F4-8646-B6C809B57266}" srcOrd="0" destOrd="0" presId="urn:microsoft.com/office/officeart/2008/layout/NameandTitleOrganizationalChart"/>
    <dgm:cxn modelId="{56071973-3200-4245-85CA-23709E5A15F1}" type="presOf" srcId="{80040784-872E-407C-A1E3-163A112822E7}" destId="{CA5E6C58-0761-4A2E-A982-5B701166BDEC}" srcOrd="0" destOrd="0" presId="urn:microsoft.com/office/officeart/2008/layout/NameandTitleOrganizationalChart"/>
    <dgm:cxn modelId="{5C8F5D35-ABBC-4AA3-AA14-D249E08BCEDA}" type="presOf" srcId="{736C7B27-E598-4514-9643-B33208985F8B}" destId="{4B678936-AC71-47E4-83F8-AEA41FCDC033}" srcOrd="0" destOrd="0" presId="urn:microsoft.com/office/officeart/2008/layout/NameandTitleOrganizationalChart"/>
    <dgm:cxn modelId="{C978AE73-BD46-4A99-81DB-FF7D5D65485E}" type="presOf" srcId="{845BB252-807C-434B-87D1-EE2919535FFB}" destId="{60C0CBED-7B93-4B19-861B-A0DD18B3CAB2}" srcOrd="1" destOrd="0" presId="urn:microsoft.com/office/officeart/2008/layout/NameandTitleOrganizationalChart"/>
    <dgm:cxn modelId="{E2713817-73C0-414C-9980-A70D5D70E114}" srcId="{052974C3-BBAD-4906-BDA6-004A163EC9E2}" destId="{8FE08E5B-46BE-4425-9109-9E0E69C4E1ED}" srcOrd="2" destOrd="0" parTransId="{63AF6D74-DABF-44EC-9FAB-A9EA127223FA}" sibTransId="{DC5D4461-4351-4759-9AF5-EFA74CECBF01}"/>
    <dgm:cxn modelId="{38CBCA83-A332-4E7E-AB6D-F5088696528F}" type="presOf" srcId="{D1071278-D658-4C61-9DC3-B7A5AB346360}" destId="{BBE844CD-0676-4797-8A4C-072E2DF84734}" srcOrd="1" destOrd="0" presId="urn:microsoft.com/office/officeart/2008/layout/NameandTitleOrganizationalChart"/>
    <dgm:cxn modelId="{46853E6C-9F79-4A8A-8982-43F3CCB52599}" type="presOf" srcId="{FA324A83-AB46-4C7D-86BF-ECB13583D819}" destId="{0631E490-8F13-42BC-8603-5D3F4106D114}" srcOrd="0" destOrd="0" presId="urn:microsoft.com/office/officeart/2008/layout/NameandTitleOrganizationalChart"/>
    <dgm:cxn modelId="{59EDBB6F-D081-4D45-B659-C31F73C84641}" type="presParOf" srcId="{3991B43E-88BF-4874-B90A-F5184EBAA6D8}" destId="{D7C6900C-F919-4EC8-A519-A30D83B9FC41}" srcOrd="0" destOrd="0" presId="urn:microsoft.com/office/officeart/2008/layout/NameandTitleOrganizationalChart"/>
    <dgm:cxn modelId="{A1E08170-EFEB-4979-9CEB-E83C3E4C2848}" type="presParOf" srcId="{D7C6900C-F919-4EC8-A519-A30D83B9FC41}" destId="{4117E6FC-4D56-41D0-9A70-B9536A806B96}" srcOrd="0" destOrd="0" presId="urn:microsoft.com/office/officeart/2008/layout/NameandTitleOrganizationalChart"/>
    <dgm:cxn modelId="{54DA8F80-460A-42C1-88C0-3D96257BEA9A}" type="presParOf" srcId="{4117E6FC-4D56-41D0-9A70-B9536A806B96}" destId="{E8AFEB6F-67B1-46DE-9C88-F98401DFB2D7}" srcOrd="0" destOrd="0" presId="urn:microsoft.com/office/officeart/2008/layout/NameandTitleOrganizationalChart"/>
    <dgm:cxn modelId="{AA7B285A-5365-40F9-AABA-E97CB5E585F1}" type="presParOf" srcId="{4117E6FC-4D56-41D0-9A70-B9536A806B96}" destId="{B7D2D84E-7B48-4AF0-A4A1-ADCAB25C2707}" srcOrd="1" destOrd="0" presId="urn:microsoft.com/office/officeart/2008/layout/NameandTitleOrganizationalChart"/>
    <dgm:cxn modelId="{6C5E5DE3-3CEA-4FE7-8D8E-3EB76874132E}" type="presParOf" srcId="{4117E6FC-4D56-41D0-9A70-B9536A806B96}" destId="{BBE844CD-0676-4797-8A4C-072E2DF84734}" srcOrd="2" destOrd="0" presId="urn:microsoft.com/office/officeart/2008/layout/NameandTitleOrganizationalChart"/>
    <dgm:cxn modelId="{939DA6ED-5D6E-4513-8286-1CB09CB1C4C3}" type="presParOf" srcId="{D7C6900C-F919-4EC8-A519-A30D83B9FC41}" destId="{66EBA3A9-CEE8-4610-85C9-0BAC1ADDADF8}" srcOrd="1" destOrd="0" presId="urn:microsoft.com/office/officeart/2008/layout/NameandTitleOrganizationalChart"/>
    <dgm:cxn modelId="{ED3C12C6-6187-4480-AB22-2BC0CABBBF9F}" type="presParOf" srcId="{66EBA3A9-CEE8-4610-85C9-0BAC1ADDADF8}" destId="{4B678936-AC71-47E4-83F8-AEA41FCDC033}" srcOrd="0" destOrd="0" presId="urn:microsoft.com/office/officeart/2008/layout/NameandTitleOrganizationalChart"/>
    <dgm:cxn modelId="{C54A1FC4-38FC-4673-9823-B30A8A8AA7C8}" type="presParOf" srcId="{66EBA3A9-CEE8-4610-85C9-0BAC1ADDADF8}" destId="{FBA27E4D-7C11-474B-8C55-2620300A7080}" srcOrd="1" destOrd="0" presId="urn:microsoft.com/office/officeart/2008/layout/NameandTitleOrganizationalChart"/>
    <dgm:cxn modelId="{86E720AD-0976-4555-9429-F2FFA091ED20}" type="presParOf" srcId="{FBA27E4D-7C11-474B-8C55-2620300A7080}" destId="{3FCE7604-4128-43DC-B9D1-60082C0176BF}" srcOrd="0" destOrd="0" presId="urn:microsoft.com/office/officeart/2008/layout/NameandTitleOrganizationalChart"/>
    <dgm:cxn modelId="{3194DC23-AC9E-4EF8-8872-391B63056878}" type="presParOf" srcId="{3FCE7604-4128-43DC-B9D1-60082C0176BF}" destId="{8C3BD000-4361-4771-8EF3-E88D5D4A20B0}" srcOrd="0" destOrd="0" presId="urn:microsoft.com/office/officeart/2008/layout/NameandTitleOrganizationalChart"/>
    <dgm:cxn modelId="{56BDF18C-5722-44D6-BB29-8D9FF62BF55D}" type="presParOf" srcId="{3FCE7604-4128-43DC-B9D1-60082C0176BF}" destId="{35C07EA3-7A8D-4E07-9049-66BC2022BEAE}" srcOrd="1" destOrd="0" presId="urn:microsoft.com/office/officeart/2008/layout/NameandTitleOrganizationalChart"/>
    <dgm:cxn modelId="{3D5C0D1B-98B4-416B-A130-ED44B18AE164}" type="presParOf" srcId="{3FCE7604-4128-43DC-B9D1-60082C0176BF}" destId="{1C02C981-2F19-4325-9E6B-1B7DE90DB249}" srcOrd="2" destOrd="0" presId="urn:microsoft.com/office/officeart/2008/layout/NameandTitleOrganizationalChart"/>
    <dgm:cxn modelId="{004CD75E-404F-4810-94E1-58F5FB8FE64F}" type="presParOf" srcId="{FBA27E4D-7C11-474B-8C55-2620300A7080}" destId="{546E8EC5-2DF7-4DF8-B94E-27756C296B7B}" srcOrd="1" destOrd="0" presId="urn:microsoft.com/office/officeart/2008/layout/NameandTitleOrganizationalChart"/>
    <dgm:cxn modelId="{E945F77C-895A-425E-9EF7-61A98E0191B8}" type="presParOf" srcId="{546E8EC5-2DF7-4DF8-B94E-27756C296B7B}" destId="{0631E490-8F13-42BC-8603-5D3F4106D114}" srcOrd="0" destOrd="0" presId="urn:microsoft.com/office/officeart/2008/layout/NameandTitleOrganizationalChart"/>
    <dgm:cxn modelId="{990A7042-A593-4630-8B8E-83DEE47E1511}" type="presParOf" srcId="{546E8EC5-2DF7-4DF8-B94E-27756C296B7B}" destId="{A59F6369-AE7F-484C-8D80-B1DA4E8C416E}" srcOrd="1" destOrd="0" presId="urn:microsoft.com/office/officeart/2008/layout/NameandTitleOrganizationalChart"/>
    <dgm:cxn modelId="{83A6E8CE-80E2-4A16-BFFB-C5207663CC4E}" type="presParOf" srcId="{A59F6369-AE7F-484C-8D80-B1DA4E8C416E}" destId="{90280403-A4BC-40D3-8351-ABBC573E460D}" srcOrd="0" destOrd="0" presId="urn:microsoft.com/office/officeart/2008/layout/NameandTitleOrganizationalChart"/>
    <dgm:cxn modelId="{64A9E1C1-75C9-4A3E-ACC8-B0056B31E646}" type="presParOf" srcId="{90280403-A4BC-40D3-8351-ABBC573E460D}" destId="{1D113824-2E58-46D6-B341-009D7D8C4141}" srcOrd="0" destOrd="0" presId="urn:microsoft.com/office/officeart/2008/layout/NameandTitleOrganizationalChart"/>
    <dgm:cxn modelId="{5C2D5E90-456C-4E07-ADBB-1FF9E1F10915}" type="presParOf" srcId="{90280403-A4BC-40D3-8351-ABBC573E460D}" destId="{B289AA65-13D8-474B-B931-FF2C195D7E85}" srcOrd="1" destOrd="0" presId="urn:microsoft.com/office/officeart/2008/layout/NameandTitleOrganizationalChart"/>
    <dgm:cxn modelId="{CFFF5ED9-5DEA-4234-B9B3-AF69028EE61B}" type="presParOf" srcId="{90280403-A4BC-40D3-8351-ABBC573E460D}" destId="{60C0CBED-7B93-4B19-861B-A0DD18B3CAB2}" srcOrd="2" destOrd="0" presId="urn:microsoft.com/office/officeart/2008/layout/NameandTitleOrganizationalChart"/>
    <dgm:cxn modelId="{C59FCC7B-484D-4992-B72C-7B44671F8E0C}" type="presParOf" srcId="{A59F6369-AE7F-484C-8D80-B1DA4E8C416E}" destId="{B5188359-40D9-4DCB-B047-F998622F0C49}" srcOrd="1" destOrd="0" presId="urn:microsoft.com/office/officeart/2008/layout/NameandTitleOrganizationalChart"/>
    <dgm:cxn modelId="{B577B0F9-06DC-4F72-B708-8D33333526D0}" type="presParOf" srcId="{A59F6369-AE7F-484C-8D80-B1DA4E8C416E}" destId="{40E6698B-072C-4597-A7A4-B29AE1ECF164}" srcOrd="2" destOrd="0" presId="urn:microsoft.com/office/officeart/2008/layout/NameandTitleOrganizationalChart"/>
    <dgm:cxn modelId="{B222E471-A8DD-4597-821E-C252D1D99660}" type="presParOf" srcId="{546E8EC5-2DF7-4DF8-B94E-27756C296B7B}" destId="{E6B588A9-5E13-49CE-99CC-99C03C08A68D}" srcOrd="2" destOrd="0" presId="urn:microsoft.com/office/officeart/2008/layout/NameandTitleOrganizationalChart"/>
    <dgm:cxn modelId="{0DCD382E-53F0-4BC6-AB28-7C741D26B924}" type="presParOf" srcId="{546E8EC5-2DF7-4DF8-B94E-27756C296B7B}" destId="{ADBD87A6-B8E3-44A6-A4F0-8F0D23542B71}" srcOrd="3" destOrd="0" presId="urn:microsoft.com/office/officeart/2008/layout/NameandTitleOrganizationalChart"/>
    <dgm:cxn modelId="{84E6F1A8-F75D-458D-9AEF-58D2582D6D87}" type="presParOf" srcId="{ADBD87A6-B8E3-44A6-A4F0-8F0D23542B71}" destId="{47C80293-685F-4898-88E3-11A353B8FF84}" srcOrd="0" destOrd="0" presId="urn:microsoft.com/office/officeart/2008/layout/NameandTitleOrganizationalChart"/>
    <dgm:cxn modelId="{98D7E3E5-FBA7-49A9-911B-23955E8B848F}" type="presParOf" srcId="{47C80293-685F-4898-88E3-11A353B8FF84}" destId="{34A7C86D-4A68-4A9F-B255-BED98C4CEF87}" srcOrd="0" destOrd="0" presId="urn:microsoft.com/office/officeart/2008/layout/NameandTitleOrganizationalChart"/>
    <dgm:cxn modelId="{91656595-0B20-4C96-8385-6CDB42476E62}" type="presParOf" srcId="{47C80293-685F-4898-88E3-11A353B8FF84}" destId="{27690FBF-1429-4560-9B3C-3624978471A8}" srcOrd="1" destOrd="0" presId="urn:microsoft.com/office/officeart/2008/layout/NameandTitleOrganizationalChart"/>
    <dgm:cxn modelId="{905648A5-BF95-421B-BA71-5BD16A5D3CC1}" type="presParOf" srcId="{47C80293-685F-4898-88E3-11A353B8FF84}" destId="{CE5D6329-D989-4542-9DF4-E66334F46B5E}" srcOrd="2" destOrd="0" presId="urn:microsoft.com/office/officeart/2008/layout/NameandTitleOrganizationalChart"/>
    <dgm:cxn modelId="{AB0CE648-BC78-4484-8EA5-86B38D7C5A25}" type="presParOf" srcId="{ADBD87A6-B8E3-44A6-A4F0-8F0D23542B71}" destId="{01C9AFA1-530E-4135-8CF7-9951F13C8354}" srcOrd="1" destOrd="0" presId="urn:microsoft.com/office/officeart/2008/layout/NameandTitleOrganizationalChart"/>
    <dgm:cxn modelId="{360155DC-5442-40C1-B32D-1F16A779B3DE}" type="presParOf" srcId="{ADBD87A6-B8E3-44A6-A4F0-8F0D23542B71}" destId="{4B331F2C-3281-4A84-922A-AFB5003150BD}" srcOrd="2" destOrd="0" presId="urn:microsoft.com/office/officeart/2008/layout/NameandTitleOrganizationalChart"/>
    <dgm:cxn modelId="{9B0AF245-3633-456A-93E9-54184B75E626}" type="presParOf" srcId="{546E8EC5-2DF7-4DF8-B94E-27756C296B7B}" destId="{E72CED50-05E8-4EBA-8BB1-DC1F9E255CB1}" srcOrd="4" destOrd="0" presId="urn:microsoft.com/office/officeart/2008/layout/NameandTitleOrganizationalChart"/>
    <dgm:cxn modelId="{4B22A13E-868B-42B8-BC75-ED148E249FB3}" type="presParOf" srcId="{546E8EC5-2DF7-4DF8-B94E-27756C296B7B}" destId="{FE8AA989-3821-483E-9E7A-2E0A01FD98A7}" srcOrd="5" destOrd="0" presId="urn:microsoft.com/office/officeart/2008/layout/NameandTitleOrganizationalChart"/>
    <dgm:cxn modelId="{D61AF483-E4C7-4915-A88B-F16753860F10}" type="presParOf" srcId="{FE8AA989-3821-483E-9E7A-2E0A01FD98A7}" destId="{B9F1EBA5-D430-432D-85A5-B08013A56CC1}" srcOrd="0" destOrd="0" presId="urn:microsoft.com/office/officeart/2008/layout/NameandTitleOrganizationalChart"/>
    <dgm:cxn modelId="{D69183CE-0805-4152-8B6F-9EAC66D78B8A}" type="presParOf" srcId="{B9F1EBA5-D430-432D-85A5-B08013A56CC1}" destId="{C82451B3-1053-42D4-960E-94FB0F475138}" srcOrd="0" destOrd="0" presId="urn:microsoft.com/office/officeart/2008/layout/NameandTitleOrganizationalChart"/>
    <dgm:cxn modelId="{7F60DD9F-B1E0-4823-AC72-4A0F10A37544}" type="presParOf" srcId="{B9F1EBA5-D430-432D-85A5-B08013A56CC1}" destId="{BCC8F569-1B28-49F4-8646-B6C809B57266}" srcOrd="1" destOrd="0" presId="urn:microsoft.com/office/officeart/2008/layout/NameandTitleOrganizationalChart"/>
    <dgm:cxn modelId="{14C4E6DB-FB44-4277-BFD3-AFFC7060BF5E}" type="presParOf" srcId="{B9F1EBA5-D430-432D-85A5-B08013A56CC1}" destId="{B6F3ED9B-8A37-4209-99F1-3F5C3DCEA7AC}" srcOrd="2" destOrd="0" presId="urn:microsoft.com/office/officeart/2008/layout/NameandTitleOrganizationalChart"/>
    <dgm:cxn modelId="{02861C00-0840-43F3-AAD3-3C6581EEEF29}" type="presParOf" srcId="{FE8AA989-3821-483E-9E7A-2E0A01FD98A7}" destId="{E5577183-9FD8-4852-B8A6-4B815123CD3D}" srcOrd="1" destOrd="0" presId="urn:microsoft.com/office/officeart/2008/layout/NameandTitleOrganizationalChart"/>
    <dgm:cxn modelId="{E0B3086A-AE2A-482A-ABC9-E65A24278567}" type="presParOf" srcId="{FE8AA989-3821-483E-9E7A-2E0A01FD98A7}" destId="{E6CF62B3-CE36-4359-80BC-3A6B01F8970C}" srcOrd="2" destOrd="0" presId="urn:microsoft.com/office/officeart/2008/layout/NameandTitleOrganizationalChart"/>
    <dgm:cxn modelId="{AB4CE07D-7148-4A04-A221-6D416F940B24}" type="presParOf" srcId="{546E8EC5-2DF7-4DF8-B94E-27756C296B7B}" destId="{DD68E6B3-5F6A-448F-AC4E-A67D0C2B8738}" srcOrd="6" destOrd="0" presId="urn:microsoft.com/office/officeart/2008/layout/NameandTitleOrganizationalChart"/>
    <dgm:cxn modelId="{5CF5D70E-63E4-4019-BD4D-28192921CC7F}" type="presParOf" srcId="{546E8EC5-2DF7-4DF8-B94E-27756C296B7B}" destId="{91355CC3-611B-4DFB-8E96-DB6D91594535}" srcOrd="7" destOrd="0" presId="urn:microsoft.com/office/officeart/2008/layout/NameandTitleOrganizationalChart"/>
    <dgm:cxn modelId="{7D8BC186-E5B6-4908-99BC-18A4ACD1FE84}" type="presParOf" srcId="{91355CC3-611B-4DFB-8E96-DB6D91594535}" destId="{1FCA34BC-83F3-4F24-AA96-D8D6FE99F85D}" srcOrd="0" destOrd="0" presId="urn:microsoft.com/office/officeart/2008/layout/NameandTitleOrganizationalChart"/>
    <dgm:cxn modelId="{C9B5D8A4-01EE-4200-B29C-10F1C96892A6}" type="presParOf" srcId="{1FCA34BC-83F3-4F24-AA96-D8D6FE99F85D}" destId="{9BB3165C-59FF-47CB-A3FB-6BF1E5C68A5B}" srcOrd="0" destOrd="0" presId="urn:microsoft.com/office/officeart/2008/layout/NameandTitleOrganizationalChart"/>
    <dgm:cxn modelId="{E2E34EEE-2032-40F5-BE49-C6BCC342984C}" type="presParOf" srcId="{1FCA34BC-83F3-4F24-AA96-D8D6FE99F85D}" destId="{CA5E6C58-0761-4A2E-A982-5B701166BDEC}" srcOrd="1" destOrd="0" presId="urn:microsoft.com/office/officeart/2008/layout/NameandTitleOrganizationalChart"/>
    <dgm:cxn modelId="{30740D66-295D-4C5D-B5B4-42244F390C9D}" type="presParOf" srcId="{1FCA34BC-83F3-4F24-AA96-D8D6FE99F85D}" destId="{D7BF1A95-5939-4FF2-A7ED-E6731A6B25AA}" srcOrd="2" destOrd="0" presId="urn:microsoft.com/office/officeart/2008/layout/NameandTitleOrganizationalChart"/>
    <dgm:cxn modelId="{C3729394-8028-4A03-95AE-367718D0BAF3}" type="presParOf" srcId="{91355CC3-611B-4DFB-8E96-DB6D91594535}" destId="{4E94F951-3293-4D44-AAEC-5749AE54C157}" srcOrd="1" destOrd="0" presId="urn:microsoft.com/office/officeart/2008/layout/NameandTitleOrganizationalChart"/>
    <dgm:cxn modelId="{75B58638-760E-4308-9780-0006F4B625C5}" type="presParOf" srcId="{91355CC3-611B-4DFB-8E96-DB6D91594535}" destId="{0FB88A46-7630-4473-A1BE-B93295517A49}" srcOrd="2" destOrd="0" presId="urn:microsoft.com/office/officeart/2008/layout/NameandTitleOrganizationalChart"/>
    <dgm:cxn modelId="{153FC88B-AADC-4A17-BBDA-D22D2FFA1F32}" type="presParOf" srcId="{FBA27E4D-7C11-474B-8C55-2620300A7080}" destId="{DC8F4CFE-88D4-46D4-A902-8EF2A3D586C5}" srcOrd="2" destOrd="0" presId="urn:microsoft.com/office/officeart/2008/layout/NameandTitleOrganizationalChart"/>
    <dgm:cxn modelId="{D45F89E6-2D1C-4891-966B-5EDE9440EE05}" type="presParOf" srcId="{DC8F4CFE-88D4-46D4-A902-8EF2A3D586C5}" destId="{FC86258B-8576-43B0-9C31-A755A84340BF}" srcOrd="0" destOrd="0" presId="urn:microsoft.com/office/officeart/2008/layout/NameandTitleOrganizationalChart"/>
    <dgm:cxn modelId="{1BA89FF1-4934-4B66-9242-23E313D5C98A}" type="presParOf" srcId="{DC8F4CFE-88D4-46D4-A902-8EF2A3D586C5}" destId="{C824F87B-81A9-468E-A817-32F6164EDF9D}" srcOrd="1" destOrd="0" presId="urn:microsoft.com/office/officeart/2008/layout/NameandTitleOrganizationalChart"/>
    <dgm:cxn modelId="{817CF3C9-8D9B-425B-8A8E-5F9C7F0C0804}" type="presParOf" srcId="{C824F87B-81A9-468E-A817-32F6164EDF9D}" destId="{C5FD63D3-AC35-44C4-A751-26FD0A0C90AB}" srcOrd="0" destOrd="0" presId="urn:microsoft.com/office/officeart/2008/layout/NameandTitleOrganizationalChart"/>
    <dgm:cxn modelId="{20A86C64-CAE0-469C-B92D-8C24900EC704}" type="presParOf" srcId="{C5FD63D3-AC35-44C4-A751-26FD0A0C90AB}" destId="{9852BDB8-69D4-4834-BCDC-6621C54E4A31}" srcOrd="0" destOrd="0" presId="urn:microsoft.com/office/officeart/2008/layout/NameandTitleOrganizationalChart"/>
    <dgm:cxn modelId="{BDECE88B-7093-4973-A8F3-EFBBC1BE93AA}" type="presParOf" srcId="{C5FD63D3-AC35-44C4-A751-26FD0A0C90AB}" destId="{9646C02E-D9D6-42A8-8AF1-AEE209205491}" srcOrd="1" destOrd="0" presId="urn:microsoft.com/office/officeart/2008/layout/NameandTitleOrganizationalChart"/>
    <dgm:cxn modelId="{980C8D31-EE52-4A52-9B49-A17D7AC47F9C}" type="presParOf" srcId="{C5FD63D3-AC35-44C4-A751-26FD0A0C90AB}" destId="{9429D36F-D946-4E26-9123-2D0EF76AEAA4}" srcOrd="2" destOrd="0" presId="urn:microsoft.com/office/officeart/2008/layout/NameandTitleOrganizationalChart"/>
    <dgm:cxn modelId="{72D06C9C-0137-4C21-B021-182C0FA7C567}" type="presParOf" srcId="{C824F87B-81A9-468E-A817-32F6164EDF9D}" destId="{6E9D5321-C97C-4DEB-B25E-73974A88ED98}" srcOrd="1" destOrd="0" presId="urn:microsoft.com/office/officeart/2008/layout/NameandTitleOrganizationalChart"/>
    <dgm:cxn modelId="{9C499B69-E158-4A9A-8639-590938AAD044}" type="presParOf" srcId="{C824F87B-81A9-468E-A817-32F6164EDF9D}" destId="{FC9016EB-8B10-447F-BEB0-BD1B131F95FE}" srcOrd="2" destOrd="0" presId="urn:microsoft.com/office/officeart/2008/layout/NameandTitleOrganizationalChart"/>
    <dgm:cxn modelId="{27B138D5-1322-4E32-BD43-6511D9718951}" type="presParOf" srcId="{DC8F4CFE-88D4-46D4-A902-8EF2A3D586C5}" destId="{5A5E43FE-2784-44A3-97EF-11C0BEB89438}" srcOrd="2" destOrd="0" presId="urn:microsoft.com/office/officeart/2008/layout/NameandTitleOrganizationalChart"/>
    <dgm:cxn modelId="{D051B9D9-C3C2-4E9B-B204-45C4A53825C0}" type="presParOf" srcId="{DC8F4CFE-88D4-46D4-A902-8EF2A3D586C5}" destId="{AE7865B0-83C9-43CF-A037-E4D5BE074A58}" srcOrd="3" destOrd="0" presId="urn:microsoft.com/office/officeart/2008/layout/NameandTitleOrganizationalChart"/>
    <dgm:cxn modelId="{C370A413-0088-4CB9-8CA0-28E9526C73F7}" type="presParOf" srcId="{AE7865B0-83C9-43CF-A037-E4D5BE074A58}" destId="{EA667F5A-4028-4B2C-8CF7-C1F35D54D9B8}" srcOrd="0" destOrd="0" presId="urn:microsoft.com/office/officeart/2008/layout/NameandTitleOrganizationalChart"/>
    <dgm:cxn modelId="{DB75FD94-5042-482E-BEDC-E251915D1160}" type="presParOf" srcId="{EA667F5A-4028-4B2C-8CF7-C1F35D54D9B8}" destId="{CBD20CAB-6D3D-474B-A966-23F5D618B814}" srcOrd="0" destOrd="0" presId="urn:microsoft.com/office/officeart/2008/layout/NameandTitleOrganizationalChart"/>
    <dgm:cxn modelId="{1F2AF3A3-2CEC-4C04-B0D7-675FD2D47443}" type="presParOf" srcId="{EA667F5A-4028-4B2C-8CF7-C1F35D54D9B8}" destId="{1450BB9B-579C-4788-BEF1-C1705EEBF55F}" srcOrd="1" destOrd="0" presId="urn:microsoft.com/office/officeart/2008/layout/NameandTitleOrganizationalChart"/>
    <dgm:cxn modelId="{EE1F4B36-62E9-4941-B11A-B00DD72E2C32}" type="presParOf" srcId="{EA667F5A-4028-4B2C-8CF7-C1F35D54D9B8}" destId="{1E156F87-5ABE-4A40-8F87-3DCDBFA0E6CB}" srcOrd="2" destOrd="0" presId="urn:microsoft.com/office/officeart/2008/layout/NameandTitleOrganizationalChart"/>
    <dgm:cxn modelId="{8CF8F9AD-CBDD-4EBA-8268-465FA76315D9}" type="presParOf" srcId="{AE7865B0-83C9-43CF-A037-E4D5BE074A58}" destId="{EF924219-D568-4042-9EAD-09F1FA485DF2}" srcOrd="1" destOrd="0" presId="urn:microsoft.com/office/officeart/2008/layout/NameandTitleOrganizationalChart"/>
    <dgm:cxn modelId="{CDC20335-3B02-4A2C-940F-EE3BDA80031C}" type="presParOf" srcId="{AE7865B0-83C9-43CF-A037-E4D5BE074A58}" destId="{0A940922-3125-4FA9-A809-C739C37E9863}" srcOrd="2" destOrd="0" presId="urn:microsoft.com/office/officeart/2008/layout/NameandTitleOrganizationalChart"/>
    <dgm:cxn modelId="{55F0344F-D81F-412D-B287-CB49B7B944F9}" type="presParOf" srcId="{D7C6900C-F919-4EC8-A519-A30D83B9FC41}" destId="{C4084FA5-2736-495A-9F83-F79C486918A6}"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ACC181-F3C2-4E8D-BADA-7632C2B3A0BE}" type="doc">
      <dgm:prSet loTypeId="urn:microsoft.com/office/officeart/2005/8/layout/vList4#1" loCatId="list" qsTypeId="urn:microsoft.com/office/officeart/2005/8/quickstyle/simple1" qsCatId="simple" csTypeId="urn:microsoft.com/office/officeart/2005/8/colors/colorful3" csCatId="colorful" phldr="1"/>
      <dgm:spPr/>
    </dgm:pt>
    <dgm:pt modelId="{661376A8-CD39-4DE7-B5BE-F6DDD91A7C1D}">
      <dgm:prSet phldrT="[Text]"/>
      <dgm:spPr/>
      <dgm:t>
        <a:bodyPr/>
        <a:lstStyle/>
        <a:p>
          <a:r>
            <a:rPr lang="en-US" dirty="0" smtClean="0"/>
            <a:t>Building sustainable partnership and Collaboration networks with our ecosystem (national &amp; international)</a:t>
          </a:r>
          <a:endParaRPr lang="en-US" dirty="0"/>
        </a:p>
      </dgm:t>
    </dgm:pt>
    <dgm:pt modelId="{8EDB002E-7EC9-4079-B9F4-B958896D7CB7}" type="parTrans" cxnId="{47935008-C94F-4915-94CF-A7F897258F8E}">
      <dgm:prSet/>
      <dgm:spPr/>
      <dgm:t>
        <a:bodyPr/>
        <a:lstStyle/>
        <a:p>
          <a:endParaRPr lang="en-US"/>
        </a:p>
      </dgm:t>
    </dgm:pt>
    <dgm:pt modelId="{099528BA-32FF-4267-A06D-C13579A399A9}" type="sibTrans" cxnId="{47935008-C94F-4915-94CF-A7F897258F8E}">
      <dgm:prSet/>
      <dgm:spPr/>
      <dgm:t>
        <a:bodyPr/>
        <a:lstStyle/>
        <a:p>
          <a:endParaRPr lang="en-US"/>
        </a:p>
      </dgm:t>
    </dgm:pt>
    <dgm:pt modelId="{DBA61876-4236-4177-B84B-10CE90EE5CE9}">
      <dgm:prSet phldrT="[Text]"/>
      <dgm:spPr/>
      <dgm:t>
        <a:bodyPr/>
        <a:lstStyle/>
        <a:p>
          <a:r>
            <a:rPr lang="en-US" dirty="0" smtClean="0"/>
            <a:t>Creating a venture capital fund </a:t>
          </a:r>
          <a:endParaRPr lang="en-US" dirty="0"/>
        </a:p>
      </dgm:t>
    </dgm:pt>
    <dgm:pt modelId="{13898708-DC12-4870-8E6D-6A695C3AC493}" type="parTrans" cxnId="{A0E7A756-4ED9-4826-8178-D3A6AB922606}">
      <dgm:prSet/>
      <dgm:spPr/>
      <dgm:t>
        <a:bodyPr/>
        <a:lstStyle/>
        <a:p>
          <a:endParaRPr lang="en-US"/>
        </a:p>
      </dgm:t>
    </dgm:pt>
    <dgm:pt modelId="{ABC64E0F-1961-4731-867A-E03E216B40BF}" type="sibTrans" cxnId="{A0E7A756-4ED9-4826-8178-D3A6AB922606}">
      <dgm:prSet/>
      <dgm:spPr/>
      <dgm:t>
        <a:bodyPr/>
        <a:lstStyle/>
        <a:p>
          <a:endParaRPr lang="en-US"/>
        </a:p>
      </dgm:t>
    </dgm:pt>
    <dgm:pt modelId="{B24C657E-409E-4CCF-B1FE-72A5533AC910}">
      <dgm:prSet phldrT="[Text]"/>
      <dgm:spPr/>
      <dgm:t>
        <a:bodyPr/>
        <a:lstStyle/>
        <a:p>
          <a:r>
            <a:rPr lang="en-US" dirty="0" smtClean="0"/>
            <a:t>Developing a one-stop shop supportive Infrastructure ( HR, space and equipment)  </a:t>
          </a:r>
          <a:endParaRPr lang="en-US" dirty="0"/>
        </a:p>
      </dgm:t>
    </dgm:pt>
    <dgm:pt modelId="{9342E962-4533-4CAE-BC78-C6EE2344D09E}" type="parTrans" cxnId="{FDF653B0-5F22-4144-B483-69A2FC473E01}">
      <dgm:prSet/>
      <dgm:spPr/>
      <dgm:t>
        <a:bodyPr/>
        <a:lstStyle/>
        <a:p>
          <a:endParaRPr lang="en-US"/>
        </a:p>
      </dgm:t>
    </dgm:pt>
    <dgm:pt modelId="{A5E190BF-1CF8-4BAC-BCCE-A027F49E4459}" type="sibTrans" cxnId="{FDF653B0-5F22-4144-B483-69A2FC473E01}">
      <dgm:prSet/>
      <dgm:spPr/>
      <dgm:t>
        <a:bodyPr/>
        <a:lstStyle/>
        <a:p>
          <a:endParaRPr lang="en-US"/>
        </a:p>
      </dgm:t>
    </dgm:pt>
    <dgm:pt modelId="{F5E5E390-51D0-439B-99AC-325C1BD15A47}">
      <dgm:prSet phldrT="[Text]"/>
      <dgm:spPr/>
      <dgm:t>
        <a:bodyPr/>
        <a:lstStyle/>
        <a:p>
          <a:r>
            <a:rPr lang="en-US" dirty="0" smtClean="0"/>
            <a:t>Creating systematic training and education programs</a:t>
          </a:r>
          <a:endParaRPr lang="en-US" dirty="0"/>
        </a:p>
      </dgm:t>
    </dgm:pt>
    <dgm:pt modelId="{83D801DD-26AF-4B57-8977-BBF0003D6CED}" type="parTrans" cxnId="{BF780D07-547E-41AE-96F3-D54075493EB7}">
      <dgm:prSet/>
      <dgm:spPr/>
      <dgm:t>
        <a:bodyPr/>
        <a:lstStyle/>
        <a:p>
          <a:endParaRPr lang="en-US"/>
        </a:p>
      </dgm:t>
    </dgm:pt>
    <dgm:pt modelId="{A2D1D8B3-ACB7-474A-929C-6C054A519B6A}" type="sibTrans" cxnId="{BF780D07-547E-41AE-96F3-D54075493EB7}">
      <dgm:prSet/>
      <dgm:spPr/>
      <dgm:t>
        <a:bodyPr/>
        <a:lstStyle/>
        <a:p>
          <a:endParaRPr lang="en-US"/>
        </a:p>
      </dgm:t>
    </dgm:pt>
    <dgm:pt modelId="{02A29383-99B3-48D8-A929-9EEF4E61E5AB}">
      <dgm:prSet phldrT="[Text]"/>
      <dgm:spPr/>
      <dgm:t>
        <a:bodyPr/>
        <a:lstStyle/>
        <a:p>
          <a:r>
            <a:rPr lang="en-US" dirty="0" smtClean="0"/>
            <a:t>Developing fixed Networking &amp; Marketing programs </a:t>
          </a:r>
          <a:endParaRPr lang="en-US" dirty="0"/>
        </a:p>
      </dgm:t>
    </dgm:pt>
    <dgm:pt modelId="{531DF590-65CE-4CA4-8A81-ED4520364B2F}" type="parTrans" cxnId="{C916D518-0A05-4CE9-8261-8D8225AC5C3B}">
      <dgm:prSet/>
      <dgm:spPr/>
      <dgm:t>
        <a:bodyPr/>
        <a:lstStyle/>
        <a:p>
          <a:endParaRPr lang="en-US"/>
        </a:p>
      </dgm:t>
    </dgm:pt>
    <dgm:pt modelId="{2290B1C1-9C84-4E04-A678-027E764B2C54}" type="sibTrans" cxnId="{C916D518-0A05-4CE9-8261-8D8225AC5C3B}">
      <dgm:prSet/>
      <dgm:spPr/>
      <dgm:t>
        <a:bodyPr/>
        <a:lstStyle/>
        <a:p>
          <a:endParaRPr lang="en-US"/>
        </a:p>
      </dgm:t>
    </dgm:pt>
    <dgm:pt modelId="{390813DC-6C7B-4AAF-888F-F2CC23FC1B28}" type="pres">
      <dgm:prSet presAssocID="{9EACC181-F3C2-4E8D-BADA-7632C2B3A0BE}" presName="linear" presStyleCnt="0">
        <dgm:presLayoutVars>
          <dgm:dir/>
          <dgm:resizeHandles val="exact"/>
        </dgm:presLayoutVars>
      </dgm:prSet>
      <dgm:spPr/>
    </dgm:pt>
    <dgm:pt modelId="{DA90A0BB-B596-4BB8-833A-665FB97CCCC2}" type="pres">
      <dgm:prSet presAssocID="{02A29383-99B3-48D8-A929-9EEF4E61E5AB}" presName="comp" presStyleCnt="0"/>
      <dgm:spPr/>
    </dgm:pt>
    <dgm:pt modelId="{94088C92-D5FA-424E-B045-069997FF060B}" type="pres">
      <dgm:prSet presAssocID="{02A29383-99B3-48D8-A929-9EEF4E61E5AB}" presName="box" presStyleLbl="node1" presStyleIdx="0" presStyleCnt="5"/>
      <dgm:spPr/>
      <dgm:t>
        <a:bodyPr/>
        <a:lstStyle/>
        <a:p>
          <a:endParaRPr lang="en-US"/>
        </a:p>
      </dgm:t>
    </dgm:pt>
    <dgm:pt modelId="{D01A45FA-561C-4D82-927D-5429D5D1C7BD}" type="pres">
      <dgm:prSet presAssocID="{02A29383-99B3-48D8-A929-9EEF4E61E5AB}" presName="img" presStyleLbl="fgImgPlace1" presStyleIdx="0" presStyleCnt="5"/>
      <dgm:spPr>
        <a:blipFill>
          <a:blip xmlns:r="http://schemas.openxmlformats.org/officeDocument/2006/relationships" r:embed="rId1" cstate="print">
            <a:extLst/>
          </a:blip>
          <a:srcRect/>
          <a:stretch>
            <a:fillRect t="-22000" b="-22000"/>
          </a:stretch>
        </a:blipFill>
      </dgm:spPr>
    </dgm:pt>
    <dgm:pt modelId="{454B4B26-1FC1-4169-A258-D4D8B9C52CD6}" type="pres">
      <dgm:prSet presAssocID="{02A29383-99B3-48D8-A929-9EEF4E61E5AB}" presName="text" presStyleLbl="node1" presStyleIdx="0" presStyleCnt="5">
        <dgm:presLayoutVars>
          <dgm:bulletEnabled val="1"/>
        </dgm:presLayoutVars>
      </dgm:prSet>
      <dgm:spPr/>
      <dgm:t>
        <a:bodyPr/>
        <a:lstStyle/>
        <a:p>
          <a:endParaRPr lang="en-US"/>
        </a:p>
      </dgm:t>
    </dgm:pt>
    <dgm:pt modelId="{3E82BB40-F3C0-4005-B692-5A137FAF0AD1}" type="pres">
      <dgm:prSet presAssocID="{2290B1C1-9C84-4E04-A678-027E764B2C54}" presName="spacer" presStyleCnt="0"/>
      <dgm:spPr/>
    </dgm:pt>
    <dgm:pt modelId="{5B8DB871-D4F8-49E2-8BC0-89E5075512CD}" type="pres">
      <dgm:prSet presAssocID="{F5E5E390-51D0-439B-99AC-325C1BD15A47}" presName="comp" presStyleCnt="0"/>
      <dgm:spPr/>
    </dgm:pt>
    <dgm:pt modelId="{C356F9EC-3997-418E-9166-0904A353B691}" type="pres">
      <dgm:prSet presAssocID="{F5E5E390-51D0-439B-99AC-325C1BD15A47}" presName="box" presStyleLbl="node1" presStyleIdx="1" presStyleCnt="5"/>
      <dgm:spPr/>
      <dgm:t>
        <a:bodyPr/>
        <a:lstStyle/>
        <a:p>
          <a:endParaRPr lang="en-US"/>
        </a:p>
      </dgm:t>
    </dgm:pt>
    <dgm:pt modelId="{1505906C-A814-4092-B149-FCF6221BF6D4}" type="pres">
      <dgm:prSet presAssocID="{F5E5E390-51D0-439B-99AC-325C1BD15A47}" presName="img" presStyleLbl="fgImgPlace1" presStyleIdx="1" presStyleCnt="5"/>
      <dgm:spPr>
        <a:blipFill>
          <a:blip xmlns:r="http://schemas.openxmlformats.org/officeDocument/2006/relationships" r:embed="rId2" cstate="print">
            <a:extLst/>
          </a:blip>
          <a:srcRect/>
          <a:stretch>
            <a:fillRect t="-52000" b="-52000"/>
          </a:stretch>
        </a:blipFill>
      </dgm:spPr>
    </dgm:pt>
    <dgm:pt modelId="{D918F6A7-12EA-422F-8FFD-1BD19AE3C19B}" type="pres">
      <dgm:prSet presAssocID="{F5E5E390-51D0-439B-99AC-325C1BD15A47}" presName="text" presStyleLbl="node1" presStyleIdx="1" presStyleCnt="5">
        <dgm:presLayoutVars>
          <dgm:bulletEnabled val="1"/>
        </dgm:presLayoutVars>
      </dgm:prSet>
      <dgm:spPr/>
      <dgm:t>
        <a:bodyPr/>
        <a:lstStyle/>
        <a:p>
          <a:endParaRPr lang="en-US"/>
        </a:p>
      </dgm:t>
    </dgm:pt>
    <dgm:pt modelId="{822057FE-20B6-497E-8356-E68B3BE21AE0}" type="pres">
      <dgm:prSet presAssocID="{A2D1D8B3-ACB7-474A-929C-6C054A519B6A}" presName="spacer" presStyleCnt="0"/>
      <dgm:spPr/>
    </dgm:pt>
    <dgm:pt modelId="{E9DD47F0-49F9-4084-BF10-14726C3435C3}" type="pres">
      <dgm:prSet presAssocID="{661376A8-CD39-4DE7-B5BE-F6DDD91A7C1D}" presName="comp" presStyleCnt="0"/>
      <dgm:spPr/>
    </dgm:pt>
    <dgm:pt modelId="{06E16D21-9160-44D6-83A7-C3EE54BB6EF6}" type="pres">
      <dgm:prSet presAssocID="{661376A8-CD39-4DE7-B5BE-F6DDD91A7C1D}" presName="box" presStyleLbl="node1" presStyleIdx="2" presStyleCnt="5"/>
      <dgm:spPr/>
      <dgm:t>
        <a:bodyPr/>
        <a:lstStyle/>
        <a:p>
          <a:endParaRPr lang="en-US"/>
        </a:p>
      </dgm:t>
    </dgm:pt>
    <dgm:pt modelId="{49A96C4C-272A-47C3-9990-5A6EC3EF8AC9}" type="pres">
      <dgm:prSet presAssocID="{661376A8-CD39-4DE7-B5BE-F6DDD91A7C1D}" presName="img" presStyleLbl="fgImgPlace1" presStyleIdx="2" presStyleCnt="5"/>
      <dgm:spPr>
        <a:blipFill>
          <a:blip xmlns:r="http://schemas.openxmlformats.org/officeDocument/2006/relationships" r:embed="rId3" cstate="print">
            <a:extLst/>
          </a:blip>
          <a:srcRect/>
          <a:stretch>
            <a:fillRect t="-42000" b="-42000"/>
          </a:stretch>
        </a:blipFill>
      </dgm:spPr>
    </dgm:pt>
    <dgm:pt modelId="{1014A6A3-5A4C-462C-9558-0FE7933E1A1E}" type="pres">
      <dgm:prSet presAssocID="{661376A8-CD39-4DE7-B5BE-F6DDD91A7C1D}" presName="text" presStyleLbl="node1" presStyleIdx="2" presStyleCnt="5">
        <dgm:presLayoutVars>
          <dgm:bulletEnabled val="1"/>
        </dgm:presLayoutVars>
      </dgm:prSet>
      <dgm:spPr/>
      <dgm:t>
        <a:bodyPr/>
        <a:lstStyle/>
        <a:p>
          <a:endParaRPr lang="en-US"/>
        </a:p>
      </dgm:t>
    </dgm:pt>
    <dgm:pt modelId="{94A684C3-849F-4D17-9AE1-565BB03BE8C6}" type="pres">
      <dgm:prSet presAssocID="{099528BA-32FF-4267-A06D-C13579A399A9}" presName="spacer" presStyleCnt="0"/>
      <dgm:spPr/>
    </dgm:pt>
    <dgm:pt modelId="{A655C1DF-1A66-4F8E-9D39-4C1513B91099}" type="pres">
      <dgm:prSet presAssocID="{DBA61876-4236-4177-B84B-10CE90EE5CE9}" presName="comp" presStyleCnt="0"/>
      <dgm:spPr/>
    </dgm:pt>
    <dgm:pt modelId="{9B266263-8BFC-4DF2-A3C9-3F97A13B5C34}" type="pres">
      <dgm:prSet presAssocID="{DBA61876-4236-4177-B84B-10CE90EE5CE9}" presName="box" presStyleLbl="node1" presStyleIdx="3" presStyleCnt="5"/>
      <dgm:spPr/>
      <dgm:t>
        <a:bodyPr/>
        <a:lstStyle/>
        <a:p>
          <a:endParaRPr lang="en-US"/>
        </a:p>
      </dgm:t>
    </dgm:pt>
    <dgm:pt modelId="{DFA1FA01-4D6A-4B90-95A8-A0BA2499BD22}" type="pres">
      <dgm:prSet presAssocID="{DBA61876-4236-4177-B84B-10CE90EE5CE9}" presName="img" presStyleLbl="fgImgPlace1" presStyleIdx="3" presStyleCnt="5"/>
      <dgm:spPr>
        <a:blipFill>
          <a:blip xmlns:r="http://schemas.openxmlformats.org/officeDocument/2006/relationships" r:embed="rId4" cstate="print">
            <a:extLst/>
          </a:blip>
          <a:srcRect/>
          <a:stretch>
            <a:fillRect t="-57000" b="-57000"/>
          </a:stretch>
        </a:blipFill>
      </dgm:spPr>
    </dgm:pt>
    <dgm:pt modelId="{FB6A0AF9-FB09-4ACF-A470-1F5BAF1CAA5F}" type="pres">
      <dgm:prSet presAssocID="{DBA61876-4236-4177-B84B-10CE90EE5CE9}" presName="text" presStyleLbl="node1" presStyleIdx="3" presStyleCnt="5">
        <dgm:presLayoutVars>
          <dgm:bulletEnabled val="1"/>
        </dgm:presLayoutVars>
      </dgm:prSet>
      <dgm:spPr/>
      <dgm:t>
        <a:bodyPr/>
        <a:lstStyle/>
        <a:p>
          <a:endParaRPr lang="en-US"/>
        </a:p>
      </dgm:t>
    </dgm:pt>
    <dgm:pt modelId="{DDE51B27-BCEE-42AA-B26A-1FF3B21BA5B8}" type="pres">
      <dgm:prSet presAssocID="{ABC64E0F-1961-4731-867A-E03E216B40BF}" presName="spacer" presStyleCnt="0"/>
      <dgm:spPr/>
    </dgm:pt>
    <dgm:pt modelId="{7805D72A-965B-4473-B1DE-4014EADD9D9F}" type="pres">
      <dgm:prSet presAssocID="{B24C657E-409E-4CCF-B1FE-72A5533AC910}" presName="comp" presStyleCnt="0"/>
      <dgm:spPr/>
    </dgm:pt>
    <dgm:pt modelId="{4E77200C-EBE0-4FD4-8EE1-DB1CE409257E}" type="pres">
      <dgm:prSet presAssocID="{B24C657E-409E-4CCF-B1FE-72A5533AC910}" presName="box" presStyleLbl="node1" presStyleIdx="4" presStyleCnt="5"/>
      <dgm:spPr/>
      <dgm:t>
        <a:bodyPr/>
        <a:lstStyle/>
        <a:p>
          <a:endParaRPr lang="en-US"/>
        </a:p>
      </dgm:t>
    </dgm:pt>
    <dgm:pt modelId="{73310333-E9BE-476E-9B44-8A79E576474A}" type="pres">
      <dgm:prSet presAssocID="{B24C657E-409E-4CCF-B1FE-72A5533AC910}" presName="img" presStyleLbl="fgImgPlace1" presStyleIdx="4" presStyleCnt="5"/>
      <dgm:spPr>
        <a:blipFill>
          <a:blip xmlns:r="http://schemas.openxmlformats.org/officeDocument/2006/relationships" r:embed="rId5">
            <a:extLst/>
          </a:blip>
          <a:srcRect/>
          <a:stretch>
            <a:fillRect t="-18000" b="-18000"/>
          </a:stretch>
        </a:blipFill>
      </dgm:spPr>
    </dgm:pt>
    <dgm:pt modelId="{FAE447DA-6E61-4E49-A5F4-2D83C140466E}" type="pres">
      <dgm:prSet presAssocID="{B24C657E-409E-4CCF-B1FE-72A5533AC910}" presName="text" presStyleLbl="node1" presStyleIdx="4" presStyleCnt="5">
        <dgm:presLayoutVars>
          <dgm:bulletEnabled val="1"/>
        </dgm:presLayoutVars>
      </dgm:prSet>
      <dgm:spPr/>
      <dgm:t>
        <a:bodyPr/>
        <a:lstStyle/>
        <a:p>
          <a:endParaRPr lang="en-US"/>
        </a:p>
      </dgm:t>
    </dgm:pt>
  </dgm:ptLst>
  <dgm:cxnLst>
    <dgm:cxn modelId="{2AABF438-4CDA-405C-9935-F4A154008063}" type="presOf" srcId="{661376A8-CD39-4DE7-B5BE-F6DDD91A7C1D}" destId="{06E16D21-9160-44D6-83A7-C3EE54BB6EF6}" srcOrd="0" destOrd="0" presId="urn:microsoft.com/office/officeart/2005/8/layout/vList4#1"/>
    <dgm:cxn modelId="{FDF653B0-5F22-4144-B483-69A2FC473E01}" srcId="{9EACC181-F3C2-4E8D-BADA-7632C2B3A0BE}" destId="{B24C657E-409E-4CCF-B1FE-72A5533AC910}" srcOrd="4" destOrd="0" parTransId="{9342E962-4533-4CAE-BC78-C6EE2344D09E}" sibTransId="{A5E190BF-1CF8-4BAC-BCCE-A027F49E4459}"/>
    <dgm:cxn modelId="{24343AF2-5D1A-4346-9FF6-78CF081A7A78}" type="presOf" srcId="{B24C657E-409E-4CCF-B1FE-72A5533AC910}" destId="{FAE447DA-6E61-4E49-A5F4-2D83C140466E}" srcOrd="1" destOrd="0" presId="urn:microsoft.com/office/officeart/2005/8/layout/vList4#1"/>
    <dgm:cxn modelId="{DBE9F168-7FBF-4F63-BEB2-AC5BA651CB21}" type="presOf" srcId="{02A29383-99B3-48D8-A929-9EEF4E61E5AB}" destId="{454B4B26-1FC1-4169-A258-D4D8B9C52CD6}" srcOrd="1" destOrd="0" presId="urn:microsoft.com/office/officeart/2005/8/layout/vList4#1"/>
    <dgm:cxn modelId="{BF780D07-547E-41AE-96F3-D54075493EB7}" srcId="{9EACC181-F3C2-4E8D-BADA-7632C2B3A0BE}" destId="{F5E5E390-51D0-439B-99AC-325C1BD15A47}" srcOrd="1" destOrd="0" parTransId="{83D801DD-26AF-4B57-8977-BBF0003D6CED}" sibTransId="{A2D1D8B3-ACB7-474A-929C-6C054A519B6A}"/>
    <dgm:cxn modelId="{E3B9BD01-173F-4C30-9C5B-5B4A4101DCC8}" type="presOf" srcId="{B24C657E-409E-4CCF-B1FE-72A5533AC910}" destId="{4E77200C-EBE0-4FD4-8EE1-DB1CE409257E}" srcOrd="0" destOrd="0" presId="urn:microsoft.com/office/officeart/2005/8/layout/vList4#1"/>
    <dgm:cxn modelId="{F52CC72B-4500-402D-B0F3-4DD25F9A09B4}" type="presOf" srcId="{DBA61876-4236-4177-B84B-10CE90EE5CE9}" destId="{FB6A0AF9-FB09-4ACF-A470-1F5BAF1CAA5F}" srcOrd="1" destOrd="0" presId="urn:microsoft.com/office/officeart/2005/8/layout/vList4#1"/>
    <dgm:cxn modelId="{C916D518-0A05-4CE9-8261-8D8225AC5C3B}" srcId="{9EACC181-F3C2-4E8D-BADA-7632C2B3A0BE}" destId="{02A29383-99B3-48D8-A929-9EEF4E61E5AB}" srcOrd="0" destOrd="0" parTransId="{531DF590-65CE-4CA4-8A81-ED4520364B2F}" sibTransId="{2290B1C1-9C84-4E04-A678-027E764B2C54}"/>
    <dgm:cxn modelId="{61BABAD0-0C29-4AAC-B88E-A4374257331E}" type="presOf" srcId="{661376A8-CD39-4DE7-B5BE-F6DDD91A7C1D}" destId="{1014A6A3-5A4C-462C-9558-0FE7933E1A1E}" srcOrd="1" destOrd="0" presId="urn:microsoft.com/office/officeart/2005/8/layout/vList4#1"/>
    <dgm:cxn modelId="{B5CE6EDB-DDEA-49F9-A17E-C12DB85AED25}" type="presOf" srcId="{F5E5E390-51D0-439B-99AC-325C1BD15A47}" destId="{D918F6A7-12EA-422F-8FFD-1BD19AE3C19B}" srcOrd="1" destOrd="0" presId="urn:microsoft.com/office/officeart/2005/8/layout/vList4#1"/>
    <dgm:cxn modelId="{8B000443-8789-44FA-9DB4-171BA467EB74}" type="presOf" srcId="{02A29383-99B3-48D8-A929-9EEF4E61E5AB}" destId="{94088C92-D5FA-424E-B045-069997FF060B}" srcOrd="0" destOrd="0" presId="urn:microsoft.com/office/officeart/2005/8/layout/vList4#1"/>
    <dgm:cxn modelId="{313D44B4-AEC1-446B-9806-8836D99D5C3B}" type="presOf" srcId="{F5E5E390-51D0-439B-99AC-325C1BD15A47}" destId="{C356F9EC-3997-418E-9166-0904A353B691}" srcOrd="0" destOrd="0" presId="urn:microsoft.com/office/officeart/2005/8/layout/vList4#1"/>
    <dgm:cxn modelId="{6012AE26-E010-4AD4-AD82-503719807718}" type="presOf" srcId="{9EACC181-F3C2-4E8D-BADA-7632C2B3A0BE}" destId="{390813DC-6C7B-4AAF-888F-F2CC23FC1B28}" srcOrd="0" destOrd="0" presId="urn:microsoft.com/office/officeart/2005/8/layout/vList4#1"/>
    <dgm:cxn modelId="{35C5E54F-29FF-4F9E-AF99-5648D50BBC09}" type="presOf" srcId="{DBA61876-4236-4177-B84B-10CE90EE5CE9}" destId="{9B266263-8BFC-4DF2-A3C9-3F97A13B5C34}" srcOrd="0" destOrd="0" presId="urn:microsoft.com/office/officeart/2005/8/layout/vList4#1"/>
    <dgm:cxn modelId="{47935008-C94F-4915-94CF-A7F897258F8E}" srcId="{9EACC181-F3C2-4E8D-BADA-7632C2B3A0BE}" destId="{661376A8-CD39-4DE7-B5BE-F6DDD91A7C1D}" srcOrd="2" destOrd="0" parTransId="{8EDB002E-7EC9-4079-B9F4-B958896D7CB7}" sibTransId="{099528BA-32FF-4267-A06D-C13579A399A9}"/>
    <dgm:cxn modelId="{A0E7A756-4ED9-4826-8178-D3A6AB922606}" srcId="{9EACC181-F3C2-4E8D-BADA-7632C2B3A0BE}" destId="{DBA61876-4236-4177-B84B-10CE90EE5CE9}" srcOrd="3" destOrd="0" parTransId="{13898708-DC12-4870-8E6D-6A695C3AC493}" sibTransId="{ABC64E0F-1961-4731-867A-E03E216B40BF}"/>
    <dgm:cxn modelId="{8D2CA183-59E6-4CC4-9C3B-F41AD1EBF536}" type="presParOf" srcId="{390813DC-6C7B-4AAF-888F-F2CC23FC1B28}" destId="{DA90A0BB-B596-4BB8-833A-665FB97CCCC2}" srcOrd="0" destOrd="0" presId="urn:microsoft.com/office/officeart/2005/8/layout/vList4#1"/>
    <dgm:cxn modelId="{371DD186-87BE-46F3-A259-FDF643DD6B22}" type="presParOf" srcId="{DA90A0BB-B596-4BB8-833A-665FB97CCCC2}" destId="{94088C92-D5FA-424E-B045-069997FF060B}" srcOrd="0" destOrd="0" presId="urn:microsoft.com/office/officeart/2005/8/layout/vList4#1"/>
    <dgm:cxn modelId="{B129F123-CF26-4499-9F5B-3C9BB6B9139E}" type="presParOf" srcId="{DA90A0BB-B596-4BB8-833A-665FB97CCCC2}" destId="{D01A45FA-561C-4D82-927D-5429D5D1C7BD}" srcOrd="1" destOrd="0" presId="urn:microsoft.com/office/officeart/2005/8/layout/vList4#1"/>
    <dgm:cxn modelId="{BF28505A-0263-4513-82D3-1A7D117D50E9}" type="presParOf" srcId="{DA90A0BB-B596-4BB8-833A-665FB97CCCC2}" destId="{454B4B26-1FC1-4169-A258-D4D8B9C52CD6}" srcOrd="2" destOrd="0" presId="urn:microsoft.com/office/officeart/2005/8/layout/vList4#1"/>
    <dgm:cxn modelId="{E0ADC424-4C78-4201-B8D1-2756232FE837}" type="presParOf" srcId="{390813DC-6C7B-4AAF-888F-F2CC23FC1B28}" destId="{3E82BB40-F3C0-4005-B692-5A137FAF0AD1}" srcOrd="1" destOrd="0" presId="urn:microsoft.com/office/officeart/2005/8/layout/vList4#1"/>
    <dgm:cxn modelId="{63818B81-3164-48A5-8768-43AB06E8326B}" type="presParOf" srcId="{390813DC-6C7B-4AAF-888F-F2CC23FC1B28}" destId="{5B8DB871-D4F8-49E2-8BC0-89E5075512CD}" srcOrd="2" destOrd="0" presId="urn:microsoft.com/office/officeart/2005/8/layout/vList4#1"/>
    <dgm:cxn modelId="{ABE3CC82-E34C-41B8-8525-7622F53EEBC8}" type="presParOf" srcId="{5B8DB871-D4F8-49E2-8BC0-89E5075512CD}" destId="{C356F9EC-3997-418E-9166-0904A353B691}" srcOrd="0" destOrd="0" presId="urn:microsoft.com/office/officeart/2005/8/layout/vList4#1"/>
    <dgm:cxn modelId="{923944AB-DE18-409B-91C9-B2E714BFB432}" type="presParOf" srcId="{5B8DB871-D4F8-49E2-8BC0-89E5075512CD}" destId="{1505906C-A814-4092-B149-FCF6221BF6D4}" srcOrd="1" destOrd="0" presId="urn:microsoft.com/office/officeart/2005/8/layout/vList4#1"/>
    <dgm:cxn modelId="{CF720B25-DA4F-4395-B67C-E257567D3C85}" type="presParOf" srcId="{5B8DB871-D4F8-49E2-8BC0-89E5075512CD}" destId="{D918F6A7-12EA-422F-8FFD-1BD19AE3C19B}" srcOrd="2" destOrd="0" presId="urn:microsoft.com/office/officeart/2005/8/layout/vList4#1"/>
    <dgm:cxn modelId="{60B52C7B-437C-4DEF-8AC1-9BAF2F922461}" type="presParOf" srcId="{390813DC-6C7B-4AAF-888F-F2CC23FC1B28}" destId="{822057FE-20B6-497E-8356-E68B3BE21AE0}" srcOrd="3" destOrd="0" presId="urn:microsoft.com/office/officeart/2005/8/layout/vList4#1"/>
    <dgm:cxn modelId="{1C67148E-6B14-4BD4-9A5E-2271B956EE37}" type="presParOf" srcId="{390813DC-6C7B-4AAF-888F-F2CC23FC1B28}" destId="{E9DD47F0-49F9-4084-BF10-14726C3435C3}" srcOrd="4" destOrd="0" presId="urn:microsoft.com/office/officeart/2005/8/layout/vList4#1"/>
    <dgm:cxn modelId="{2EE41EBA-A4DA-41CC-8DFA-A9E3342C1F48}" type="presParOf" srcId="{E9DD47F0-49F9-4084-BF10-14726C3435C3}" destId="{06E16D21-9160-44D6-83A7-C3EE54BB6EF6}" srcOrd="0" destOrd="0" presId="urn:microsoft.com/office/officeart/2005/8/layout/vList4#1"/>
    <dgm:cxn modelId="{5EA76EF5-EF3B-4EDD-AABC-FE2D47D15C8A}" type="presParOf" srcId="{E9DD47F0-49F9-4084-BF10-14726C3435C3}" destId="{49A96C4C-272A-47C3-9990-5A6EC3EF8AC9}" srcOrd="1" destOrd="0" presId="urn:microsoft.com/office/officeart/2005/8/layout/vList4#1"/>
    <dgm:cxn modelId="{B42CB551-F30E-46AA-B3A3-1AB373244F0C}" type="presParOf" srcId="{E9DD47F0-49F9-4084-BF10-14726C3435C3}" destId="{1014A6A3-5A4C-462C-9558-0FE7933E1A1E}" srcOrd="2" destOrd="0" presId="urn:microsoft.com/office/officeart/2005/8/layout/vList4#1"/>
    <dgm:cxn modelId="{08AD208F-6C93-479F-9DE3-8359FA220C52}" type="presParOf" srcId="{390813DC-6C7B-4AAF-888F-F2CC23FC1B28}" destId="{94A684C3-849F-4D17-9AE1-565BB03BE8C6}" srcOrd="5" destOrd="0" presId="urn:microsoft.com/office/officeart/2005/8/layout/vList4#1"/>
    <dgm:cxn modelId="{512EDCC0-FAF9-4410-8F53-9E3392D83F1F}" type="presParOf" srcId="{390813DC-6C7B-4AAF-888F-F2CC23FC1B28}" destId="{A655C1DF-1A66-4F8E-9D39-4C1513B91099}" srcOrd="6" destOrd="0" presId="urn:microsoft.com/office/officeart/2005/8/layout/vList4#1"/>
    <dgm:cxn modelId="{A35C7525-F36B-4658-9701-FB819B7FCC44}" type="presParOf" srcId="{A655C1DF-1A66-4F8E-9D39-4C1513B91099}" destId="{9B266263-8BFC-4DF2-A3C9-3F97A13B5C34}" srcOrd="0" destOrd="0" presId="urn:microsoft.com/office/officeart/2005/8/layout/vList4#1"/>
    <dgm:cxn modelId="{EDF8101F-AA20-44F7-9942-B9057E8CCCF3}" type="presParOf" srcId="{A655C1DF-1A66-4F8E-9D39-4C1513B91099}" destId="{DFA1FA01-4D6A-4B90-95A8-A0BA2499BD22}" srcOrd="1" destOrd="0" presId="urn:microsoft.com/office/officeart/2005/8/layout/vList4#1"/>
    <dgm:cxn modelId="{8515F18B-B9C9-4377-ACE1-7EAB7B8641ED}" type="presParOf" srcId="{A655C1DF-1A66-4F8E-9D39-4C1513B91099}" destId="{FB6A0AF9-FB09-4ACF-A470-1F5BAF1CAA5F}" srcOrd="2" destOrd="0" presId="urn:microsoft.com/office/officeart/2005/8/layout/vList4#1"/>
    <dgm:cxn modelId="{B065B18A-D917-402B-BD0E-322220F9DDBE}" type="presParOf" srcId="{390813DC-6C7B-4AAF-888F-F2CC23FC1B28}" destId="{DDE51B27-BCEE-42AA-B26A-1FF3B21BA5B8}" srcOrd="7" destOrd="0" presId="urn:microsoft.com/office/officeart/2005/8/layout/vList4#1"/>
    <dgm:cxn modelId="{5CBFB249-C73E-44DC-98D8-1E31F1F31ABC}" type="presParOf" srcId="{390813DC-6C7B-4AAF-888F-F2CC23FC1B28}" destId="{7805D72A-965B-4473-B1DE-4014EADD9D9F}" srcOrd="8" destOrd="0" presId="urn:microsoft.com/office/officeart/2005/8/layout/vList4#1"/>
    <dgm:cxn modelId="{36232954-036E-45FF-81F1-0737D18883EE}" type="presParOf" srcId="{7805D72A-965B-4473-B1DE-4014EADD9D9F}" destId="{4E77200C-EBE0-4FD4-8EE1-DB1CE409257E}" srcOrd="0" destOrd="0" presId="urn:microsoft.com/office/officeart/2005/8/layout/vList4#1"/>
    <dgm:cxn modelId="{567CFE6E-2D4E-4DEE-A2E5-5EB9A0EA9DB2}" type="presParOf" srcId="{7805D72A-965B-4473-B1DE-4014EADD9D9F}" destId="{73310333-E9BE-476E-9B44-8A79E576474A}" srcOrd="1" destOrd="0" presId="urn:microsoft.com/office/officeart/2005/8/layout/vList4#1"/>
    <dgm:cxn modelId="{56BE005C-5BD2-4A3F-98D1-5A5C1BF98DF4}" type="presParOf" srcId="{7805D72A-965B-4473-B1DE-4014EADD9D9F}" destId="{FAE447DA-6E61-4E49-A5F4-2D83C140466E}"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09B397-4452-484D-9174-2B5CD332D80B}"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en-US"/>
        </a:p>
      </dgm:t>
    </dgm:pt>
    <dgm:pt modelId="{709F0869-EE70-4670-8091-2ECD7116B9BA}">
      <dgm:prSet phldrT="[Text]"/>
      <dgm:spPr/>
      <dgm:t>
        <a:bodyPr/>
        <a:lstStyle/>
        <a:p>
          <a:r>
            <a:rPr lang="en-US" dirty="0" smtClean="0"/>
            <a:t>Idea  (Opportunity, Proposal , patent , </a:t>
          </a:r>
          <a:r>
            <a:rPr lang="en-US" dirty="0" err="1" smtClean="0"/>
            <a:t>etc</a:t>
          </a:r>
          <a:r>
            <a:rPr lang="en-US" dirty="0" smtClean="0"/>
            <a:t>)</a:t>
          </a:r>
          <a:endParaRPr lang="en-US" dirty="0"/>
        </a:p>
      </dgm:t>
    </dgm:pt>
    <dgm:pt modelId="{572FA5E4-4527-4112-96DA-A930E80C772B}" type="parTrans" cxnId="{11C5D986-338C-4A4E-A40E-E8D0914EE90B}">
      <dgm:prSet/>
      <dgm:spPr/>
      <dgm:t>
        <a:bodyPr/>
        <a:lstStyle/>
        <a:p>
          <a:endParaRPr lang="en-US"/>
        </a:p>
      </dgm:t>
    </dgm:pt>
    <dgm:pt modelId="{6F57CE76-2759-4744-8725-F19D055EDBFB}" type="sibTrans" cxnId="{11C5D986-338C-4A4E-A40E-E8D0914EE90B}">
      <dgm:prSet/>
      <dgm:spPr/>
      <dgm:t>
        <a:bodyPr/>
        <a:lstStyle/>
        <a:p>
          <a:endParaRPr lang="en-US"/>
        </a:p>
      </dgm:t>
    </dgm:pt>
    <dgm:pt modelId="{ECCC0695-450C-4788-BE2D-1C14C640FBDF}">
      <dgm:prSet phldrT="[Text]"/>
      <dgm:spPr/>
      <dgm:t>
        <a:bodyPr/>
        <a:lstStyle/>
        <a:p>
          <a:r>
            <a:rPr lang="en-US" dirty="0" smtClean="0"/>
            <a:t>Proof of Concept and Market  </a:t>
          </a:r>
          <a:endParaRPr lang="en-US" dirty="0"/>
        </a:p>
      </dgm:t>
    </dgm:pt>
    <dgm:pt modelId="{CBB6A013-E18A-4417-B788-EC44E45A1609}" type="parTrans" cxnId="{87A9FAA0-01C8-4C74-A27D-3976B76BE0DF}">
      <dgm:prSet/>
      <dgm:spPr/>
      <dgm:t>
        <a:bodyPr/>
        <a:lstStyle/>
        <a:p>
          <a:endParaRPr lang="en-US"/>
        </a:p>
      </dgm:t>
    </dgm:pt>
    <dgm:pt modelId="{831B840B-E0ED-49CD-A57A-19087B8E7DB1}" type="sibTrans" cxnId="{87A9FAA0-01C8-4C74-A27D-3976B76BE0DF}">
      <dgm:prSet/>
      <dgm:spPr/>
      <dgm:t>
        <a:bodyPr/>
        <a:lstStyle/>
        <a:p>
          <a:endParaRPr lang="en-US"/>
        </a:p>
      </dgm:t>
    </dgm:pt>
    <dgm:pt modelId="{936424FE-795A-4556-A377-D8C206B80C5E}">
      <dgm:prSet phldrT="[Text]"/>
      <dgm:spPr/>
      <dgm:t>
        <a:bodyPr/>
        <a:lstStyle/>
        <a:p>
          <a:r>
            <a:rPr lang="en-US" dirty="0" smtClean="0"/>
            <a:t>Business Plan  Development </a:t>
          </a:r>
          <a:endParaRPr lang="en-US" dirty="0"/>
        </a:p>
      </dgm:t>
    </dgm:pt>
    <dgm:pt modelId="{99CC8910-4987-4242-801F-6A05C0087CAB}" type="parTrans" cxnId="{F1A24367-30DC-4836-A952-F1393B0C7D28}">
      <dgm:prSet/>
      <dgm:spPr/>
      <dgm:t>
        <a:bodyPr/>
        <a:lstStyle/>
        <a:p>
          <a:endParaRPr lang="en-US"/>
        </a:p>
      </dgm:t>
    </dgm:pt>
    <dgm:pt modelId="{6C7B23D1-FD84-41EC-AD3D-6F32BF39CA9F}" type="sibTrans" cxnId="{F1A24367-30DC-4836-A952-F1393B0C7D28}">
      <dgm:prSet/>
      <dgm:spPr/>
      <dgm:t>
        <a:bodyPr/>
        <a:lstStyle/>
        <a:p>
          <a:endParaRPr lang="en-US"/>
        </a:p>
      </dgm:t>
    </dgm:pt>
    <dgm:pt modelId="{EB334751-609E-4E80-A7D3-2FE442699E7A}">
      <dgm:prSet phldrT="[Text]"/>
      <dgm:spPr/>
      <dgm:t>
        <a:bodyPr/>
        <a:lstStyle/>
        <a:p>
          <a:r>
            <a:rPr lang="en-US" dirty="0" smtClean="0"/>
            <a:t>Review and Development  (Implementation)</a:t>
          </a:r>
          <a:endParaRPr lang="en-US" dirty="0"/>
        </a:p>
      </dgm:t>
    </dgm:pt>
    <dgm:pt modelId="{51EAE216-B252-421D-9568-AF11A65BC38D}" type="parTrans" cxnId="{09A90B91-0836-4027-8A04-BDF2A98AF8EA}">
      <dgm:prSet/>
      <dgm:spPr/>
      <dgm:t>
        <a:bodyPr/>
        <a:lstStyle/>
        <a:p>
          <a:endParaRPr lang="en-US"/>
        </a:p>
      </dgm:t>
    </dgm:pt>
    <dgm:pt modelId="{A7A3A97F-61F4-437E-B455-4DAD92418066}" type="sibTrans" cxnId="{09A90B91-0836-4027-8A04-BDF2A98AF8EA}">
      <dgm:prSet/>
      <dgm:spPr/>
      <dgm:t>
        <a:bodyPr/>
        <a:lstStyle/>
        <a:p>
          <a:endParaRPr lang="en-US"/>
        </a:p>
      </dgm:t>
    </dgm:pt>
    <dgm:pt modelId="{69748F57-FB01-4F75-AA0E-DD72A830F237}">
      <dgm:prSet phldrT="[Text]"/>
      <dgm:spPr/>
      <dgm:t>
        <a:bodyPr/>
        <a:lstStyle/>
        <a:p>
          <a:r>
            <a:rPr lang="en-US" dirty="0" smtClean="0"/>
            <a:t>Support Services: Incubating,  Training , Investment ,…etc. Seed Money.</a:t>
          </a:r>
          <a:endParaRPr lang="en-US" dirty="0"/>
        </a:p>
      </dgm:t>
    </dgm:pt>
    <dgm:pt modelId="{67635531-3A53-450E-8DFC-C4223374885C}" type="parTrans" cxnId="{ECBE362D-BF30-409E-8315-1272531DDBED}">
      <dgm:prSet/>
      <dgm:spPr/>
      <dgm:t>
        <a:bodyPr/>
        <a:lstStyle/>
        <a:p>
          <a:endParaRPr lang="en-US"/>
        </a:p>
      </dgm:t>
    </dgm:pt>
    <dgm:pt modelId="{B23E5030-6CB0-410E-9D73-7F42809829AD}" type="sibTrans" cxnId="{ECBE362D-BF30-409E-8315-1272531DDBED}">
      <dgm:prSet/>
      <dgm:spPr/>
      <dgm:t>
        <a:bodyPr/>
        <a:lstStyle/>
        <a:p>
          <a:endParaRPr lang="en-US"/>
        </a:p>
      </dgm:t>
    </dgm:pt>
    <dgm:pt modelId="{185321E8-9ACD-49B2-BD9B-A4A441908EB7}">
      <dgm:prSet phldrT="[Text]"/>
      <dgm:spPr/>
      <dgm:t>
        <a:bodyPr/>
        <a:lstStyle/>
        <a:p>
          <a:r>
            <a:rPr lang="en-US" dirty="0" smtClean="0"/>
            <a:t>Evaluation (First round review) </a:t>
          </a:r>
          <a:endParaRPr lang="en-US" dirty="0"/>
        </a:p>
      </dgm:t>
    </dgm:pt>
    <dgm:pt modelId="{E7F0DAE8-9272-4837-8CC2-57818A429388}" type="parTrans" cxnId="{320F1F7E-487E-4146-BB5F-81C1ED558770}">
      <dgm:prSet/>
      <dgm:spPr/>
      <dgm:t>
        <a:bodyPr/>
        <a:lstStyle/>
        <a:p>
          <a:endParaRPr lang="en-US"/>
        </a:p>
      </dgm:t>
    </dgm:pt>
    <dgm:pt modelId="{E3C9B994-44A0-46F8-986D-88D81923B8A9}" type="sibTrans" cxnId="{320F1F7E-487E-4146-BB5F-81C1ED558770}">
      <dgm:prSet/>
      <dgm:spPr/>
      <dgm:t>
        <a:bodyPr/>
        <a:lstStyle/>
        <a:p>
          <a:endParaRPr lang="en-US"/>
        </a:p>
      </dgm:t>
    </dgm:pt>
    <dgm:pt modelId="{DA294EF0-D21E-46B3-B18B-B1BC62B46A31}" type="pres">
      <dgm:prSet presAssocID="{8209B397-4452-484D-9174-2B5CD332D80B}" presName="Name0" presStyleCnt="0">
        <dgm:presLayoutVars>
          <dgm:dir/>
          <dgm:resizeHandles val="exact"/>
        </dgm:presLayoutVars>
      </dgm:prSet>
      <dgm:spPr/>
      <dgm:t>
        <a:bodyPr/>
        <a:lstStyle/>
        <a:p>
          <a:endParaRPr lang="en-US"/>
        </a:p>
      </dgm:t>
    </dgm:pt>
    <dgm:pt modelId="{CB6CE7D0-74EA-4D98-9164-7992CF330756}" type="pres">
      <dgm:prSet presAssocID="{8209B397-4452-484D-9174-2B5CD332D80B}" presName="cycle" presStyleCnt="0"/>
      <dgm:spPr/>
    </dgm:pt>
    <dgm:pt modelId="{3D314978-D7EA-4C79-8C51-A8A9EC536BC5}" type="pres">
      <dgm:prSet presAssocID="{709F0869-EE70-4670-8091-2ECD7116B9BA}" presName="nodeFirstNode" presStyleLbl="node1" presStyleIdx="0" presStyleCnt="6">
        <dgm:presLayoutVars>
          <dgm:bulletEnabled val="1"/>
        </dgm:presLayoutVars>
      </dgm:prSet>
      <dgm:spPr/>
      <dgm:t>
        <a:bodyPr/>
        <a:lstStyle/>
        <a:p>
          <a:endParaRPr lang="en-US"/>
        </a:p>
      </dgm:t>
    </dgm:pt>
    <dgm:pt modelId="{5B2D21E2-FBE4-4B86-BBC7-573B3F3CC9CE}" type="pres">
      <dgm:prSet presAssocID="{6F57CE76-2759-4744-8725-F19D055EDBFB}" presName="sibTransFirstNode" presStyleLbl="bgShp" presStyleIdx="0" presStyleCnt="1" custScaleX="117235" custLinFactNeighborX="149" custLinFactNeighborY="-1138"/>
      <dgm:spPr/>
      <dgm:t>
        <a:bodyPr/>
        <a:lstStyle/>
        <a:p>
          <a:endParaRPr lang="en-US"/>
        </a:p>
      </dgm:t>
    </dgm:pt>
    <dgm:pt modelId="{0EFC81FB-2182-4E90-A8A7-15B56DA8E0EC}" type="pres">
      <dgm:prSet presAssocID="{185321E8-9ACD-49B2-BD9B-A4A441908EB7}" presName="nodeFollowingNodes" presStyleLbl="node1" presStyleIdx="1" presStyleCnt="6" custRadScaleRad="120220" custRadScaleInc="22239">
        <dgm:presLayoutVars>
          <dgm:bulletEnabled val="1"/>
        </dgm:presLayoutVars>
      </dgm:prSet>
      <dgm:spPr/>
      <dgm:t>
        <a:bodyPr/>
        <a:lstStyle/>
        <a:p>
          <a:endParaRPr lang="en-US"/>
        </a:p>
      </dgm:t>
    </dgm:pt>
    <dgm:pt modelId="{07F6E9E2-3AA4-43F9-BB31-225055BBDD14}" type="pres">
      <dgm:prSet presAssocID="{ECCC0695-450C-4788-BE2D-1C14C640FBDF}" presName="nodeFollowingNodes" presStyleLbl="node1" presStyleIdx="2" presStyleCnt="6" custRadScaleRad="110796" custRadScaleInc="11148">
        <dgm:presLayoutVars>
          <dgm:bulletEnabled val="1"/>
        </dgm:presLayoutVars>
      </dgm:prSet>
      <dgm:spPr/>
      <dgm:t>
        <a:bodyPr/>
        <a:lstStyle/>
        <a:p>
          <a:endParaRPr lang="en-US"/>
        </a:p>
      </dgm:t>
    </dgm:pt>
    <dgm:pt modelId="{1B2C891A-08F2-4DB3-B04C-EA597CAE5A37}" type="pres">
      <dgm:prSet presAssocID="{936424FE-795A-4556-A377-D8C206B80C5E}" presName="nodeFollowingNodes" presStyleLbl="node1" presStyleIdx="3" presStyleCnt="6" custRadScaleRad="108609" custRadScaleInc="94846">
        <dgm:presLayoutVars>
          <dgm:bulletEnabled val="1"/>
        </dgm:presLayoutVars>
      </dgm:prSet>
      <dgm:spPr/>
      <dgm:t>
        <a:bodyPr/>
        <a:lstStyle/>
        <a:p>
          <a:endParaRPr lang="en-US"/>
        </a:p>
      </dgm:t>
    </dgm:pt>
    <dgm:pt modelId="{F2539C06-6558-450F-9F32-A7B9E4961C66}" type="pres">
      <dgm:prSet presAssocID="{EB334751-609E-4E80-A7D3-2FE442699E7A}" presName="nodeFollowingNodes" presStyleLbl="node1" presStyleIdx="4" presStyleCnt="6" custRadScaleRad="122118" custRadScaleInc="90564">
        <dgm:presLayoutVars>
          <dgm:bulletEnabled val="1"/>
        </dgm:presLayoutVars>
      </dgm:prSet>
      <dgm:spPr/>
      <dgm:t>
        <a:bodyPr/>
        <a:lstStyle/>
        <a:p>
          <a:endParaRPr lang="en-US"/>
        </a:p>
      </dgm:t>
    </dgm:pt>
    <dgm:pt modelId="{FFDC73C1-66B9-42CA-B457-7FC087479258}" type="pres">
      <dgm:prSet presAssocID="{69748F57-FB01-4F75-AA0E-DD72A830F237}" presName="nodeFollowingNodes" presStyleLbl="node1" presStyleIdx="5" presStyleCnt="6" custScaleX="85403" custScaleY="143790" custRadScaleRad="8452" custRadScaleInc="173440">
        <dgm:presLayoutVars>
          <dgm:bulletEnabled val="1"/>
        </dgm:presLayoutVars>
      </dgm:prSet>
      <dgm:spPr/>
      <dgm:t>
        <a:bodyPr/>
        <a:lstStyle/>
        <a:p>
          <a:endParaRPr lang="en-US"/>
        </a:p>
      </dgm:t>
    </dgm:pt>
  </dgm:ptLst>
  <dgm:cxnLst>
    <dgm:cxn modelId="{3C3B0ADD-A248-49A5-8A86-C3E8BD43EA34}" type="presOf" srcId="{709F0869-EE70-4670-8091-2ECD7116B9BA}" destId="{3D314978-D7EA-4C79-8C51-A8A9EC536BC5}" srcOrd="0" destOrd="0" presId="urn:microsoft.com/office/officeart/2005/8/layout/cycle3"/>
    <dgm:cxn modelId="{84B622BC-322E-4071-82BB-24E0A9A6B11E}" type="presOf" srcId="{8209B397-4452-484D-9174-2B5CD332D80B}" destId="{DA294EF0-D21E-46B3-B18B-B1BC62B46A31}" srcOrd="0" destOrd="0" presId="urn:microsoft.com/office/officeart/2005/8/layout/cycle3"/>
    <dgm:cxn modelId="{11C5D986-338C-4A4E-A40E-E8D0914EE90B}" srcId="{8209B397-4452-484D-9174-2B5CD332D80B}" destId="{709F0869-EE70-4670-8091-2ECD7116B9BA}" srcOrd="0" destOrd="0" parTransId="{572FA5E4-4527-4112-96DA-A930E80C772B}" sibTransId="{6F57CE76-2759-4744-8725-F19D055EDBFB}"/>
    <dgm:cxn modelId="{0A3EB521-77C0-4040-A0EA-B7260C9BFE95}" type="presOf" srcId="{ECCC0695-450C-4788-BE2D-1C14C640FBDF}" destId="{07F6E9E2-3AA4-43F9-BB31-225055BBDD14}" srcOrd="0" destOrd="0" presId="urn:microsoft.com/office/officeart/2005/8/layout/cycle3"/>
    <dgm:cxn modelId="{ECBE362D-BF30-409E-8315-1272531DDBED}" srcId="{8209B397-4452-484D-9174-2B5CD332D80B}" destId="{69748F57-FB01-4F75-AA0E-DD72A830F237}" srcOrd="5" destOrd="0" parTransId="{67635531-3A53-450E-8DFC-C4223374885C}" sibTransId="{B23E5030-6CB0-410E-9D73-7F42809829AD}"/>
    <dgm:cxn modelId="{B1671EDC-06C2-4B6F-A355-C9FBBBD94E87}" type="presOf" srcId="{6F57CE76-2759-4744-8725-F19D055EDBFB}" destId="{5B2D21E2-FBE4-4B86-BBC7-573B3F3CC9CE}" srcOrd="0" destOrd="0" presId="urn:microsoft.com/office/officeart/2005/8/layout/cycle3"/>
    <dgm:cxn modelId="{6C4C8CD6-0FBB-43AF-9778-72B07D6A53C4}" type="presOf" srcId="{185321E8-9ACD-49B2-BD9B-A4A441908EB7}" destId="{0EFC81FB-2182-4E90-A8A7-15B56DA8E0EC}" srcOrd="0" destOrd="0" presId="urn:microsoft.com/office/officeart/2005/8/layout/cycle3"/>
    <dgm:cxn modelId="{F1A24367-30DC-4836-A952-F1393B0C7D28}" srcId="{8209B397-4452-484D-9174-2B5CD332D80B}" destId="{936424FE-795A-4556-A377-D8C206B80C5E}" srcOrd="3" destOrd="0" parTransId="{99CC8910-4987-4242-801F-6A05C0087CAB}" sibTransId="{6C7B23D1-FD84-41EC-AD3D-6F32BF39CA9F}"/>
    <dgm:cxn modelId="{320F1F7E-487E-4146-BB5F-81C1ED558770}" srcId="{8209B397-4452-484D-9174-2B5CD332D80B}" destId="{185321E8-9ACD-49B2-BD9B-A4A441908EB7}" srcOrd="1" destOrd="0" parTransId="{E7F0DAE8-9272-4837-8CC2-57818A429388}" sibTransId="{E3C9B994-44A0-46F8-986D-88D81923B8A9}"/>
    <dgm:cxn modelId="{759EDCA9-E870-47CC-BB70-E4F1AB8259D2}" type="presOf" srcId="{69748F57-FB01-4F75-AA0E-DD72A830F237}" destId="{FFDC73C1-66B9-42CA-B457-7FC087479258}" srcOrd="0" destOrd="0" presId="urn:microsoft.com/office/officeart/2005/8/layout/cycle3"/>
    <dgm:cxn modelId="{87A9FAA0-01C8-4C74-A27D-3976B76BE0DF}" srcId="{8209B397-4452-484D-9174-2B5CD332D80B}" destId="{ECCC0695-450C-4788-BE2D-1C14C640FBDF}" srcOrd="2" destOrd="0" parTransId="{CBB6A013-E18A-4417-B788-EC44E45A1609}" sibTransId="{831B840B-E0ED-49CD-A57A-19087B8E7DB1}"/>
    <dgm:cxn modelId="{DD98126E-78B8-487F-9D09-EB536FEC80DA}" type="presOf" srcId="{EB334751-609E-4E80-A7D3-2FE442699E7A}" destId="{F2539C06-6558-450F-9F32-A7B9E4961C66}" srcOrd="0" destOrd="0" presId="urn:microsoft.com/office/officeart/2005/8/layout/cycle3"/>
    <dgm:cxn modelId="{B38B2C38-E1F7-4546-AECA-BD95EC0BC8BC}" type="presOf" srcId="{936424FE-795A-4556-A377-D8C206B80C5E}" destId="{1B2C891A-08F2-4DB3-B04C-EA597CAE5A37}" srcOrd="0" destOrd="0" presId="urn:microsoft.com/office/officeart/2005/8/layout/cycle3"/>
    <dgm:cxn modelId="{09A90B91-0836-4027-8A04-BDF2A98AF8EA}" srcId="{8209B397-4452-484D-9174-2B5CD332D80B}" destId="{EB334751-609E-4E80-A7D3-2FE442699E7A}" srcOrd="4" destOrd="0" parTransId="{51EAE216-B252-421D-9568-AF11A65BC38D}" sibTransId="{A7A3A97F-61F4-437E-B455-4DAD92418066}"/>
    <dgm:cxn modelId="{7EEE9E80-21D3-4A70-8332-54FC674D5682}" type="presParOf" srcId="{DA294EF0-D21E-46B3-B18B-B1BC62B46A31}" destId="{CB6CE7D0-74EA-4D98-9164-7992CF330756}" srcOrd="0" destOrd="0" presId="urn:microsoft.com/office/officeart/2005/8/layout/cycle3"/>
    <dgm:cxn modelId="{E9DFDA67-287D-4F61-B807-09288A95F70D}" type="presParOf" srcId="{CB6CE7D0-74EA-4D98-9164-7992CF330756}" destId="{3D314978-D7EA-4C79-8C51-A8A9EC536BC5}" srcOrd="0" destOrd="0" presId="urn:microsoft.com/office/officeart/2005/8/layout/cycle3"/>
    <dgm:cxn modelId="{443B7FF0-E761-4FB9-93AF-BE46ACF56C2D}" type="presParOf" srcId="{CB6CE7D0-74EA-4D98-9164-7992CF330756}" destId="{5B2D21E2-FBE4-4B86-BBC7-573B3F3CC9CE}" srcOrd="1" destOrd="0" presId="urn:microsoft.com/office/officeart/2005/8/layout/cycle3"/>
    <dgm:cxn modelId="{EB2CE25D-811A-480C-9D43-9210748876DE}" type="presParOf" srcId="{CB6CE7D0-74EA-4D98-9164-7992CF330756}" destId="{0EFC81FB-2182-4E90-A8A7-15B56DA8E0EC}" srcOrd="2" destOrd="0" presId="urn:microsoft.com/office/officeart/2005/8/layout/cycle3"/>
    <dgm:cxn modelId="{20F7AAC7-427D-4917-A90D-F71B6B5A577E}" type="presParOf" srcId="{CB6CE7D0-74EA-4D98-9164-7992CF330756}" destId="{07F6E9E2-3AA4-43F9-BB31-225055BBDD14}" srcOrd="3" destOrd="0" presId="urn:microsoft.com/office/officeart/2005/8/layout/cycle3"/>
    <dgm:cxn modelId="{A35A8BF6-BAD2-43F9-BCBE-28BD292EBF29}" type="presParOf" srcId="{CB6CE7D0-74EA-4D98-9164-7992CF330756}" destId="{1B2C891A-08F2-4DB3-B04C-EA597CAE5A37}" srcOrd="4" destOrd="0" presId="urn:microsoft.com/office/officeart/2005/8/layout/cycle3"/>
    <dgm:cxn modelId="{B62B9BE7-2420-4419-BA94-2D45D9449284}" type="presParOf" srcId="{CB6CE7D0-74EA-4D98-9164-7992CF330756}" destId="{F2539C06-6558-450F-9F32-A7B9E4961C66}" srcOrd="5" destOrd="0" presId="urn:microsoft.com/office/officeart/2005/8/layout/cycle3"/>
    <dgm:cxn modelId="{9F0F3A4E-E992-4D4B-8F66-395D9DCD424C}" type="presParOf" srcId="{CB6CE7D0-74EA-4D98-9164-7992CF330756}" destId="{FFDC73C1-66B9-42CA-B457-7FC087479258}"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E43FE-2784-44A3-97EF-11C0BEB89438}">
      <dsp:nvSpPr>
        <dsp:cNvPr id="0" name=""/>
        <dsp:cNvSpPr/>
      </dsp:nvSpPr>
      <dsp:spPr>
        <a:xfrm>
          <a:off x="4036109" y="2314099"/>
          <a:ext cx="268821" cy="878224"/>
        </a:xfrm>
        <a:custGeom>
          <a:avLst/>
          <a:gdLst/>
          <a:ahLst/>
          <a:cxnLst/>
          <a:rect l="0" t="0" r="0" b="0"/>
          <a:pathLst>
            <a:path>
              <a:moveTo>
                <a:pt x="0" y="0"/>
              </a:moveTo>
              <a:lnTo>
                <a:pt x="0" y="878224"/>
              </a:lnTo>
              <a:lnTo>
                <a:pt x="268821" y="87822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86258B-8576-43B0-9C31-A755A84340BF}">
      <dsp:nvSpPr>
        <dsp:cNvPr id="0" name=""/>
        <dsp:cNvSpPr/>
      </dsp:nvSpPr>
      <dsp:spPr>
        <a:xfrm>
          <a:off x="3767288" y="2314099"/>
          <a:ext cx="268821" cy="878224"/>
        </a:xfrm>
        <a:custGeom>
          <a:avLst/>
          <a:gdLst/>
          <a:ahLst/>
          <a:cxnLst/>
          <a:rect l="0" t="0" r="0" b="0"/>
          <a:pathLst>
            <a:path>
              <a:moveTo>
                <a:pt x="268821" y="0"/>
              </a:moveTo>
              <a:lnTo>
                <a:pt x="268821" y="878224"/>
              </a:lnTo>
              <a:lnTo>
                <a:pt x="0" y="87822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68E6B3-5F6A-448F-AC4E-A67D0C2B8738}">
      <dsp:nvSpPr>
        <dsp:cNvPr id="0" name=""/>
        <dsp:cNvSpPr/>
      </dsp:nvSpPr>
      <dsp:spPr>
        <a:xfrm>
          <a:off x="4036109" y="2314099"/>
          <a:ext cx="3167176" cy="1756449"/>
        </a:xfrm>
        <a:custGeom>
          <a:avLst/>
          <a:gdLst/>
          <a:ahLst/>
          <a:cxnLst/>
          <a:rect l="0" t="0" r="0" b="0"/>
          <a:pathLst>
            <a:path>
              <a:moveTo>
                <a:pt x="0" y="0"/>
              </a:moveTo>
              <a:lnTo>
                <a:pt x="0" y="1566318"/>
              </a:lnTo>
              <a:lnTo>
                <a:pt x="3167176" y="1566318"/>
              </a:lnTo>
              <a:lnTo>
                <a:pt x="3167176" y="175644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2CED50-05E8-4EBA-8BB1-DC1F9E255CB1}">
      <dsp:nvSpPr>
        <dsp:cNvPr id="0" name=""/>
        <dsp:cNvSpPr/>
      </dsp:nvSpPr>
      <dsp:spPr>
        <a:xfrm>
          <a:off x="4036109" y="2314099"/>
          <a:ext cx="1055725" cy="1756449"/>
        </a:xfrm>
        <a:custGeom>
          <a:avLst/>
          <a:gdLst/>
          <a:ahLst/>
          <a:cxnLst/>
          <a:rect l="0" t="0" r="0" b="0"/>
          <a:pathLst>
            <a:path>
              <a:moveTo>
                <a:pt x="0" y="0"/>
              </a:moveTo>
              <a:lnTo>
                <a:pt x="0" y="1566318"/>
              </a:lnTo>
              <a:lnTo>
                <a:pt x="1055725" y="1566318"/>
              </a:lnTo>
              <a:lnTo>
                <a:pt x="1055725" y="175644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B588A9-5E13-49CE-99CC-99C03C08A68D}">
      <dsp:nvSpPr>
        <dsp:cNvPr id="0" name=""/>
        <dsp:cNvSpPr/>
      </dsp:nvSpPr>
      <dsp:spPr>
        <a:xfrm>
          <a:off x="2980384" y="2314099"/>
          <a:ext cx="1055725" cy="1756449"/>
        </a:xfrm>
        <a:custGeom>
          <a:avLst/>
          <a:gdLst/>
          <a:ahLst/>
          <a:cxnLst/>
          <a:rect l="0" t="0" r="0" b="0"/>
          <a:pathLst>
            <a:path>
              <a:moveTo>
                <a:pt x="1055725" y="0"/>
              </a:moveTo>
              <a:lnTo>
                <a:pt x="1055725" y="1566318"/>
              </a:lnTo>
              <a:lnTo>
                <a:pt x="0" y="1566318"/>
              </a:lnTo>
              <a:lnTo>
                <a:pt x="0" y="175644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31E490-8F13-42BC-8603-5D3F4106D114}">
      <dsp:nvSpPr>
        <dsp:cNvPr id="0" name=""/>
        <dsp:cNvSpPr/>
      </dsp:nvSpPr>
      <dsp:spPr>
        <a:xfrm>
          <a:off x="868933" y="2314099"/>
          <a:ext cx="3167176" cy="1756449"/>
        </a:xfrm>
        <a:custGeom>
          <a:avLst/>
          <a:gdLst/>
          <a:ahLst/>
          <a:cxnLst/>
          <a:rect l="0" t="0" r="0" b="0"/>
          <a:pathLst>
            <a:path>
              <a:moveTo>
                <a:pt x="3167176" y="0"/>
              </a:moveTo>
              <a:lnTo>
                <a:pt x="3167176" y="1566318"/>
              </a:lnTo>
              <a:lnTo>
                <a:pt x="0" y="1566318"/>
              </a:lnTo>
              <a:lnTo>
                <a:pt x="0" y="175644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678936-AC71-47E4-83F8-AEA41FCDC033}">
      <dsp:nvSpPr>
        <dsp:cNvPr id="0" name=""/>
        <dsp:cNvSpPr/>
      </dsp:nvSpPr>
      <dsp:spPr>
        <a:xfrm>
          <a:off x="3990389" y="1028450"/>
          <a:ext cx="91440" cy="470801"/>
        </a:xfrm>
        <a:custGeom>
          <a:avLst/>
          <a:gdLst/>
          <a:ahLst/>
          <a:cxnLst/>
          <a:rect l="0" t="0" r="0" b="0"/>
          <a:pathLst>
            <a:path>
              <a:moveTo>
                <a:pt x="45720" y="0"/>
              </a:moveTo>
              <a:lnTo>
                <a:pt x="45720" y="47080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AFEB6F-67B1-46DE-9C88-F98401DFB2D7}">
      <dsp:nvSpPr>
        <dsp:cNvPr id="0" name=""/>
        <dsp:cNvSpPr/>
      </dsp:nvSpPr>
      <dsp:spPr>
        <a:xfrm>
          <a:off x="3249205" y="213602"/>
          <a:ext cx="1573807" cy="8148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14984" numCol="1" spcCol="1270" anchor="ctr" anchorCtr="0">
          <a:noAutofit/>
        </a:bodyPr>
        <a:lstStyle/>
        <a:p>
          <a:pPr lvl="0" algn="ctr" defTabSz="711200">
            <a:lnSpc>
              <a:spcPct val="90000"/>
            </a:lnSpc>
            <a:spcBef>
              <a:spcPct val="0"/>
            </a:spcBef>
            <a:spcAft>
              <a:spcPct val="35000"/>
            </a:spcAft>
          </a:pPr>
          <a:r>
            <a:rPr lang="en-US" sz="1600" kern="1200" dirty="0" smtClean="0"/>
            <a:t>Center Council</a:t>
          </a:r>
          <a:endParaRPr lang="en-US" sz="1600" kern="1200" dirty="0"/>
        </a:p>
      </dsp:txBody>
      <dsp:txXfrm>
        <a:off x="3249205" y="213602"/>
        <a:ext cx="1573807" cy="814847"/>
      </dsp:txXfrm>
    </dsp:sp>
    <dsp:sp modelId="{B7D2D84E-7B48-4AF0-A4A1-ADCAB25C2707}">
      <dsp:nvSpPr>
        <dsp:cNvPr id="0" name=""/>
        <dsp:cNvSpPr/>
      </dsp:nvSpPr>
      <dsp:spPr>
        <a:xfrm>
          <a:off x="3563967" y="847372"/>
          <a:ext cx="1416427" cy="27161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endParaRPr lang="en-US" sz="1700" kern="1200"/>
        </a:p>
      </dsp:txBody>
      <dsp:txXfrm>
        <a:off x="3563967" y="847372"/>
        <a:ext cx="1416427" cy="271615"/>
      </dsp:txXfrm>
    </dsp:sp>
    <dsp:sp modelId="{8C3BD000-4361-4771-8EF3-E88D5D4A20B0}">
      <dsp:nvSpPr>
        <dsp:cNvPr id="0" name=""/>
        <dsp:cNvSpPr/>
      </dsp:nvSpPr>
      <dsp:spPr>
        <a:xfrm>
          <a:off x="3249205" y="1499251"/>
          <a:ext cx="1573807" cy="81484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1498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smtClean="0"/>
            <a:t>Center Director </a:t>
          </a:r>
        </a:p>
      </dsp:txBody>
      <dsp:txXfrm>
        <a:off x="3249205" y="1499251"/>
        <a:ext cx="1573807" cy="814847"/>
      </dsp:txXfrm>
    </dsp:sp>
    <dsp:sp modelId="{35C07EA3-7A8D-4E07-9049-66BC2022BEAE}">
      <dsp:nvSpPr>
        <dsp:cNvPr id="0" name=""/>
        <dsp:cNvSpPr/>
      </dsp:nvSpPr>
      <dsp:spPr>
        <a:xfrm>
          <a:off x="3563967" y="2133021"/>
          <a:ext cx="1416427" cy="27161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endParaRPr lang="en-US" sz="1700" kern="1200"/>
        </a:p>
      </dsp:txBody>
      <dsp:txXfrm>
        <a:off x="3563967" y="2133021"/>
        <a:ext cx="1416427" cy="271615"/>
      </dsp:txXfrm>
    </dsp:sp>
    <dsp:sp modelId="{1D113824-2E58-46D6-B341-009D7D8C4141}">
      <dsp:nvSpPr>
        <dsp:cNvPr id="0" name=""/>
        <dsp:cNvSpPr/>
      </dsp:nvSpPr>
      <dsp:spPr>
        <a:xfrm>
          <a:off x="82029" y="4070549"/>
          <a:ext cx="1573807" cy="814847"/>
        </a:xfrm>
        <a:prstGeom prst="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14984" numCol="1" spcCol="1270" anchor="ctr" anchorCtr="0">
          <a:noAutofit/>
        </a:bodyPr>
        <a:lstStyle/>
        <a:p>
          <a:pPr lvl="0" algn="ctr" defTabSz="711200">
            <a:lnSpc>
              <a:spcPct val="90000"/>
            </a:lnSpc>
            <a:spcBef>
              <a:spcPct val="0"/>
            </a:spcBef>
            <a:spcAft>
              <a:spcPct val="35000"/>
            </a:spcAft>
          </a:pPr>
          <a:r>
            <a:rPr lang="en-US" sz="1600" kern="1200" dirty="0" smtClean="0"/>
            <a:t>Incubation Services Department</a:t>
          </a:r>
          <a:endParaRPr lang="en-US" sz="1600" kern="1200" dirty="0"/>
        </a:p>
      </dsp:txBody>
      <dsp:txXfrm>
        <a:off x="82029" y="4070549"/>
        <a:ext cx="1573807" cy="814847"/>
      </dsp:txXfrm>
    </dsp:sp>
    <dsp:sp modelId="{B289AA65-13D8-474B-B931-FF2C195D7E85}">
      <dsp:nvSpPr>
        <dsp:cNvPr id="0" name=""/>
        <dsp:cNvSpPr/>
      </dsp:nvSpPr>
      <dsp:spPr>
        <a:xfrm>
          <a:off x="396790" y="4704319"/>
          <a:ext cx="1416427" cy="271615"/>
        </a:xfrm>
        <a:prstGeom prst="rect">
          <a:avLst/>
        </a:prstGeom>
        <a:solidFill>
          <a:schemeClr val="lt1">
            <a:alpha val="90000"/>
            <a:hueOff val="0"/>
            <a:satOff val="0"/>
            <a:lumOff val="0"/>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endParaRPr lang="en-US" sz="1700" kern="1200"/>
        </a:p>
      </dsp:txBody>
      <dsp:txXfrm>
        <a:off x="396790" y="4704319"/>
        <a:ext cx="1416427" cy="271615"/>
      </dsp:txXfrm>
    </dsp:sp>
    <dsp:sp modelId="{34A7C86D-4A68-4A9F-B255-BED98C4CEF87}">
      <dsp:nvSpPr>
        <dsp:cNvPr id="0" name=""/>
        <dsp:cNvSpPr/>
      </dsp:nvSpPr>
      <dsp:spPr>
        <a:xfrm>
          <a:off x="2193480" y="4070549"/>
          <a:ext cx="1573807" cy="814847"/>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14984" numCol="1" spcCol="1270" anchor="ctr" anchorCtr="0">
          <a:noAutofit/>
        </a:bodyPr>
        <a:lstStyle/>
        <a:p>
          <a:pPr lvl="0" algn="ctr" defTabSz="711200">
            <a:lnSpc>
              <a:spcPct val="90000"/>
            </a:lnSpc>
            <a:spcBef>
              <a:spcPct val="0"/>
            </a:spcBef>
            <a:spcAft>
              <a:spcPct val="35000"/>
            </a:spcAft>
          </a:pPr>
          <a:r>
            <a:rPr lang="en-US" sz="1600" kern="1200" dirty="0" smtClean="0"/>
            <a:t>Internal and external relation Department </a:t>
          </a:r>
          <a:endParaRPr lang="en-US" sz="1600" kern="1200" dirty="0"/>
        </a:p>
      </dsp:txBody>
      <dsp:txXfrm>
        <a:off x="2193480" y="4070549"/>
        <a:ext cx="1573807" cy="814847"/>
      </dsp:txXfrm>
    </dsp:sp>
    <dsp:sp modelId="{27690FBF-1429-4560-9B3C-3624978471A8}">
      <dsp:nvSpPr>
        <dsp:cNvPr id="0" name=""/>
        <dsp:cNvSpPr/>
      </dsp:nvSpPr>
      <dsp:spPr>
        <a:xfrm>
          <a:off x="2508241" y="4704319"/>
          <a:ext cx="1416427" cy="271615"/>
        </a:xfrm>
        <a:prstGeom prst="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endParaRPr lang="en-US" sz="1700" kern="1200"/>
        </a:p>
      </dsp:txBody>
      <dsp:txXfrm>
        <a:off x="2508241" y="4704319"/>
        <a:ext cx="1416427" cy="271615"/>
      </dsp:txXfrm>
    </dsp:sp>
    <dsp:sp modelId="{C82451B3-1053-42D4-960E-94FB0F475138}">
      <dsp:nvSpPr>
        <dsp:cNvPr id="0" name=""/>
        <dsp:cNvSpPr/>
      </dsp:nvSpPr>
      <dsp:spPr>
        <a:xfrm>
          <a:off x="4304931" y="4070549"/>
          <a:ext cx="1573807" cy="814847"/>
        </a:xfrm>
        <a:prstGeom prst="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14984" numCol="1" spcCol="1270" anchor="ctr" anchorCtr="0">
          <a:noAutofit/>
        </a:bodyPr>
        <a:lstStyle/>
        <a:p>
          <a:pPr lvl="0" algn="ctr" defTabSz="711200">
            <a:lnSpc>
              <a:spcPct val="90000"/>
            </a:lnSpc>
            <a:spcBef>
              <a:spcPct val="0"/>
            </a:spcBef>
            <a:spcAft>
              <a:spcPct val="35000"/>
            </a:spcAft>
          </a:pPr>
          <a:r>
            <a:rPr lang="en-US" sz="1600" kern="1200" dirty="0" smtClean="0"/>
            <a:t>Investment Department </a:t>
          </a:r>
          <a:endParaRPr lang="en-US" sz="1600" kern="1200" dirty="0"/>
        </a:p>
      </dsp:txBody>
      <dsp:txXfrm>
        <a:off x="4304931" y="4070549"/>
        <a:ext cx="1573807" cy="814847"/>
      </dsp:txXfrm>
    </dsp:sp>
    <dsp:sp modelId="{BCC8F569-1B28-49F4-8646-B6C809B57266}">
      <dsp:nvSpPr>
        <dsp:cNvPr id="0" name=""/>
        <dsp:cNvSpPr/>
      </dsp:nvSpPr>
      <dsp:spPr>
        <a:xfrm>
          <a:off x="4619692" y="4704319"/>
          <a:ext cx="1416427" cy="271615"/>
        </a:xfrm>
        <a:prstGeom prst="rect">
          <a:avLst/>
        </a:prstGeom>
        <a:solidFill>
          <a:schemeClr val="lt1">
            <a:alpha val="90000"/>
            <a:hueOff val="0"/>
            <a:satOff val="0"/>
            <a:lumOff val="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endParaRPr lang="en-US" sz="1700" kern="1200"/>
        </a:p>
      </dsp:txBody>
      <dsp:txXfrm>
        <a:off x="4619692" y="4704319"/>
        <a:ext cx="1416427" cy="271615"/>
      </dsp:txXfrm>
    </dsp:sp>
    <dsp:sp modelId="{9BB3165C-59FF-47CB-A3FB-6BF1E5C68A5B}">
      <dsp:nvSpPr>
        <dsp:cNvPr id="0" name=""/>
        <dsp:cNvSpPr/>
      </dsp:nvSpPr>
      <dsp:spPr>
        <a:xfrm>
          <a:off x="6416382" y="4070549"/>
          <a:ext cx="1573807" cy="814847"/>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14984" numCol="1" spcCol="1270" anchor="ctr" anchorCtr="0">
          <a:noAutofit/>
        </a:bodyPr>
        <a:lstStyle/>
        <a:p>
          <a:pPr lvl="0" algn="ctr" defTabSz="711200">
            <a:lnSpc>
              <a:spcPct val="90000"/>
            </a:lnSpc>
            <a:spcBef>
              <a:spcPct val="0"/>
            </a:spcBef>
            <a:spcAft>
              <a:spcPct val="35000"/>
            </a:spcAft>
          </a:pPr>
          <a:r>
            <a:rPr lang="en-US" sz="1600" kern="1200" dirty="0" smtClean="0"/>
            <a:t>Training and Education Department </a:t>
          </a:r>
          <a:endParaRPr lang="en-US" sz="1600" kern="1200" dirty="0"/>
        </a:p>
      </dsp:txBody>
      <dsp:txXfrm>
        <a:off x="6416382" y="4070549"/>
        <a:ext cx="1573807" cy="814847"/>
      </dsp:txXfrm>
    </dsp:sp>
    <dsp:sp modelId="{CA5E6C58-0761-4A2E-A982-5B701166BDEC}">
      <dsp:nvSpPr>
        <dsp:cNvPr id="0" name=""/>
        <dsp:cNvSpPr/>
      </dsp:nvSpPr>
      <dsp:spPr>
        <a:xfrm>
          <a:off x="6731143" y="4704319"/>
          <a:ext cx="1416427" cy="271615"/>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ctr" defTabSz="755650">
            <a:lnSpc>
              <a:spcPct val="90000"/>
            </a:lnSpc>
            <a:spcBef>
              <a:spcPct val="0"/>
            </a:spcBef>
            <a:spcAft>
              <a:spcPct val="35000"/>
            </a:spcAft>
          </a:pPr>
          <a:endParaRPr lang="en-US" sz="1700" kern="1200" dirty="0"/>
        </a:p>
      </dsp:txBody>
      <dsp:txXfrm>
        <a:off x="6731143" y="4704319"/>
        <a:ext cx="1416427" cy="271615"/>
      </dsp:txXfrm>
    </dsp:sp>
    <dsp:sp modelId="{9852BDB8-69D4-4834-BCDC-6621C54E4A31}">
      <dsp:nvSpPr>
        <dsp:cNvPr id="0" name=""/>
        <dsp:cNvSpPr/>
      </dsp:nvSpPr>
      <dsp:spPr>
        <a:xfrm>
          <a:off x="2193480" y="2784900"/>
          <a:ext cx="1573807" cy="814847"/>
        </a:xfrm>
        <a:prstGeom prst="rect">
          <a:avLst/>
        </a:prstGeom>
        <a:solidFill>
          <a:schemeClr val="accent3">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14984" numCol="1" spcCol="1270" anchor="ctr" anchorCtr="0">
          <a:noAutofit/>
        </a:bodyPr>
        <a:lstStyle/>
        <a:p>
          <a:pPr lvl="0" algn="ctr" defTabSz="711200">
            <a:lnSpc>
              <a:spcPct val="90000"/>
            </a:lnSpc>
            <a:spcBef>
              <a:spcPct val="0"/>
            </a:spcBef>
            <a:spcAft>
              <a:spcPct val="35000"/>
            </a:spcAft>
          </a:pPr>
          <a:r>
            <a:rPr lang="en-US" sz="1600" kern="1200" dirty="0" smtClean="0"/>
            <a:t>Administrative Affairs </a:t>
          </a:r>
          <a:endParaRPr lang="en-US" sz="1600" kern="1200" dirty="0"/>
        </a:p>
      </dsp:txBody>
      <dsp:txXfrm>
        <a:off x="2193480" y="2784900"/>
        <a:ext cx="1573807" cy="814847"/>
      </dsp:txXfrm>
    </dsp:sp>
    <dsp:sp modelId="{9646C02E-D9D6-42A8-8AF1-AEE209205491}">
      <dsp:nvSpPr>
        <dsp:cNvPr id="0" name=""/>
        <dsp:cNvSpPr/>
      </dsp:nvSpPr>
      <dsp:spPr>
        <a:xfrm>
          <a:off x="2508241" y="3418670"/>
          <a:ext cx="1416427" cy="27161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r" defTabSz="755650">
            <a:lnSpc>
              <a:spcPct val="90000"/>
            </a:lnSpc>
            <a:spcBef>
              <a:spcPct val="0"/>
            </a:spcBef>
            <a:spcAft>
              <a:spcPct val="35000"/>
            </a:spcAft>
          </a:pPr>
          <a:endParaRPr lang="en-US" sz="1700" kern="1200"/>
        </a:p>
      </dsp:txBody>
      <dsp:txXfrm>
        <a:off x="2508241" y="3418670"/>
        <a:ext cx="1416427" cy="271615"/>
      </dsp:txXfrm>
    </dsp:sp>
    <dsp:sp modelId="{CBD20CAB-6D3D-474B-A966-23F5D618B814}">
      <dsp:nvSpPr>
        <dsp:cNvPr id="0" name=""/>
        <dsp:cNvSpPr/>
      </dsp:nvSpPr>
      <dsp:spPr>
        <a:xfrm>
          <a:off x="4304931" y="2784900"/>
          <a:ext cx="1573807" cy="814847"/>
        </a:xfrm>
        <a:prstGeom prst="rect">
          <a:avLst/>
        </a:prstGeom>
        <a:solidFill>
          <a:schemeClr val="accent3">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14984" numCol="1" spcCol="1270" anchor="ctr" anchorCtr="0">
          <a:noAutofit/>
        </a:bodyPr>
        <a:lstStyle/>
        <a:p>
          <a:pPr lvl="0" algn="ctr" defTabSz="711200">
            <a:lnSpc>
              <a:spcPct val="90000"/>
            </a:lnSpc>
            <a:spcBef>
              <a:spcPct val="0"/>
            </a:spcBef>
            <a:spcAft>
              <a:spcPct val="35000"/>
            </a:spcAft>
          </a:pPr>
          <a:r>
            <a:rPr lang="en-US" sz="1600" kern="1200" dirty="0" smtClean="0"/>
            <a:t>Assistant to the Director </a:t>
          </a:r>
          <a:endParaRPr lang="en-US" sz="1600" kern="1200" dirty="0"/>
        </a:p>
      </dsp:txBody>
      <dsp:txXfrm>
        <a:off x="4304931" y="2784900"/>
        <a:ext cx="1573807" cy="814847"/>
      </dsp:txXfrm>
    </dsp:sp>
    <dsp:sp modelId="{1450BB9B-579C-4788-BEF1-C1705EEBF55F}">
      <dsp:nvSpPr>
        <dsp:cNvPr id="0" name=""/>
        <dsp:cNvSpPr/>
      </dsp:nvSpPr>
      <dsp:spPr>
        <a:xfrm>
          <a:off x="4619692" y="3418670"/>
          <a:ext cx="1416427" cy="27161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lvl="0" algn="ctr" defTabSz="755650">
            <a:lnSpc>
              <a:spcPct val="90000"/>
            </a:lnSpc>
            <a:spcBef>
              <a:spcPct val="0"/>
            </a:spcBef>
            <a:spcAft>
              <a:spcPct val="35000"/>
            </a:spcAft>
          </a:pPr>
          <a:endParaRPr lang="en-US" sz="1700" kern="1200" dirty="0"/>
        </a:p>
      </dsp:txBody>
      <dsp:txXfrm>
        <a:off x="4619692" y="3418670"/>
        <a:ext cx="1416427" cy="271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88C92-D5FA-424E-B045-069997FF060B}">
      <dsp:nvSpPr>
        <dsp:cNvPr id="0" name=""/>
        <dsp:cNvSpPr/>
      </dsp:nvSpPr>
      <dsp:spPr>
        <a:xfrm>
          <a:off x="0" y="0"/>
          <a:ext cx="8556625" cy="88222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Developing fixed Networking &amp; Marketing programs </a:t>
          </a:r>
          <a:endParaRPr lang="en-US" sz="2300" kern="1200" dirty="0"/>
        </a:p>
      </dsp:txBody>
      <dsp:txXfrm>
        <a:off x="1799547" y="0"/>
        <a:ext cx="6757077" cy="882222"/>
      </dsp:txXfrm>
    </dsp:sp>
    <dsp:sp modelId="{D01A45FA-561C-4D82-927D-5429D5D1C7BD}">
      <dsp:nvSpPr>
        <dsp:cNvPr id="0" name=""/>
        <dsp:cNvSpPr/>
      </dsp:nvSpPr>
      <dsp:spPr>
        <a:xfrm>
          <a:off x="88222" y="88222"/>
          <a:ext cx="1711325" cy="705778"/>
        </a:xfrm>
        <a:prstGeom prst="roundRect">
          <a:avLst>
            <a:gd name="adj" fmla="val 10000"/>
          </a:avLst>
        </a:prstGeom>
        <a:blipFill>
          <a:blip xmlns:r="http://schemas.openxmlformats.org/officeDocument/2006/relationships" r:embed="rId1" cstate="print">
            <a:extLst/>
          </a:blip>
          <a:srcRect/>
          <a:stretch>
            <a:fillRect t="-22000" b="-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56F9EC-3997-418E-9166-0904A353B691}">
      <dsp:nvSpPr>
        <dsp:cNvPr id="0" name=""/>
        <dsp:cNvSpPr/>
      </dsp:nvSpPr>
      <dsp:spPr>
        <a:xfrm>
          <a:off x="0" y="970445"/>
          <a:ext cx="8556625" cy="882222"/>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Creating systematic training and education programs</a:t>
          </a:r>
          <a:endParaRPr lang="en-US" sz="2300" kern="1200" dirty="0"/>
        </a:p>
      </dsp:txBody>
      <dsp:txXfrm>
        <a:off x="1799547" y="970445"/>
        <a:ext cx="6757077" cy="882222"/>
      </dsp:txXfrm>
    </dsp:sp>
    <dsp:sp modelId="{1505906C-A814-4092-B149-FCF6221BF6D4}">
      <dsp:nvSpPr>
        <dsp:cNvPr id="0" name=""/>
        <dsp:cNvSpPr/>
      </dsp:nvSpPr>
      <dsp:spPr>
        <a:xfrm>
          <a:off x="88222" y="1058667"/>
          <a:ext cx="1711325" cy="705778"/>
        </a:xfrm>
        <a:prstGeom prst="roundRect">
          <a:avLst>
            <a:gd name="adj" fmla="val 10000"/>
          </a:avLst>
        </a:prstGeom>
        <a:blipFill>
          <a:blip xmlns:r="http://schemas.openxmlformats.org/officeDocument/2006/relationships" r:embed="rId2" cstate="print">
            <a:extLst/>
          </a:blip>
          <a:srcRect/>
          <a:stretch>
            <a:fillRect t="-52000" b="-5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E16D21-9160-44D6-83A7-C3EE54BB6EF6}">
      <dsp:nvSpPr>
        <dsp:cNvPr id="0" name=""/>
        <dsp:cNvSpPr/>
      </dsp:nvSpPr>
      <dsp:spPr>
        <a:xfrm>
          <a:off x="0" y="1940890"/>
          <a:ext cx="8556625" cy="882222"/>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Building sustainable partnership and Collaboration networks with our ecosystem (national &amp; international)</a:t>
          </a:r>
          <a:endParaRPr lang="en-US" sz="2300" kern="1200" dirty="0"/>
        </a:p>
      </dsp:txBody>
      <dsp:txXfrm>
        <a:off x="1799547" y="1940890"/>
        <a:ext cx="6757077" cy="882222"/>
      </dsp:txXfrm>
    </dsp:sp>
    <dsp:sp modelId="{49A96C4C-272A-47C3-9990-5A6EC3EF8AC9}">
      <dsp:nvSpPr>
        <dsp:cNvPr id="0" name=""/>
        <dsp:cNvSpPr/>
      </dsp:nvSpPr>
      <dsp:spPr>
        <a:xfrm>
          <a:off x="88222" y="2029112"/>
          <a:ext cx="1711325" cy="705778"/>
        </a:xfrm>
        <a:prstGeom prst="roundRect">
          <a:avLst>
            <a:gd name="adj" fmla="val 10000"/>
          </a:avLst>
        </a:prstGeom>
        <a:blipFill>
          <a:blip xmlns:r="http://schemas.openxmlformats.org/officeDocument/2006/relationships" r:embed="rId3" cstate="print">
            <a:extLst/>
          </a:blip>
          <a:srcRect/>
          <a:stretch>
            <a:fillRect t="-42000" b="-4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266263-8BFC-4DF2-A3C9-3F97A13B5C34}">
      <dsp:nvSpPr>
        <dsp:cNvPr id="0" name=""/>
        <dsp:cNvSpPr/>
      </dsp:nvSpPr>
      <dsp:spPr>
        <a:xfrm>
          <a:off x="0" y="2911335"/>
          <a:ext cx="8556625" cy="882222"/>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Creating a venture capital fund </a:t>
          </a:r>
          <a:endParaRPr lang="en-US" sz="2300" kern="1200" dirty="0"/>
        </a:p>
      </dsp:txBody>
      <dsp:txXfrm>
        <a:off x="1799547" y="2911335"/>
        <a:ext cx="6757077" cy="882222"/>
      </dsp:txXfrm>
    </dsp:sp>
    <dsp:sp modelId="{DFA1FA01-4D6A-4B90-95A8-A0BA2499BD22}">
      <dsp:nvSpPr>
        <dsp:cNvPr id="0" name=""/>
        <dsp:cNvSpPr/>
      </dsp:nvSpPr>
      <dsp:spPr>
        <a:xfrm>
          <a:off x="88222" y="2999557"/>
          <a:ext cx="1711325" cy="705778"/>
        </a:xfrm>
        <a:prstGeom prst="roundRect">
          <a:avLst>
            <a:gd name="adj" fmla="val 10000"/>
          </a:avLst>
        </a:prstGeom>
        <a:blipFill>
          <a:blip xmlns:r="http://schemas.openxmlformats.org/officeDocument/2006/relationships" r:embed="rId4" cstate="print">
            <a:extLst/>
          </a:blip>
          <a:srcRect/>
          <a:stretch>
            <a:fillRect t="-57000" b="-5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77200C-EBE0-4FD4-8EE1-DB1CE409257E}">
      <dsp:nvSpPr>
        <dsp:cNvPr id="0" name=""/>
        <dsp:cNvSpPr/>
      </dsp:nvSpPr>
      <dsp:spPr>
        <a:xfrm>
          <a:off x="0" y="3881780"/>
          <a:ext cx="8556625" cy="882222"/>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Developing a one-stop shop supportive Infrastructure ( HR, space and equipment)  </a:t>
          </a:r>
          <a:endParaRPr lang="en-US" sz="2300" kern="1200" dirty="0"/>
        </a:p>
      </dsp:txBody>
      <dsp:txXfrm>
        <a:off x="1799547" y="3881780"/>
        <a:ext cx="6757077" cy="882222"/>
      </dsp:txXfrm>
    </dsp:sp>
    <dsp:sp modelId="{73310333-E9BE-476E-9B44-8A79E576474A}">
      <dsp:nvSpPr>
        <dsp:cNvPr id="0" name=""/>
        <dsp:cNvSpPr/>
      </dsp:nvSpPr>
      <dsp:spPr>
        <a:xfrm>
          <a:off x="88222" y="3970002"/>
          <a:ext cx="1711325" cy="705778"/>
        </a:xfrm>
        <a:prstGeom prst="roundRect">
          <a:avLst>
            <a:gd name="adj" fmla="val 10000"/>
          </a:avLst>
        </a:prstGeom>
        <a:blipFill>
          <a:blip xmlns:r="http://schemas.openxmlformats.org/officeDocument/2006/relationships" r:embed="rId5">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D21E2-FBE4-4B86-BBC7-573B3F3CC9CE}">
      <dsp:nvSpPr>
        <dsp:cNvPr id="0" name=""/>
        <dsp:cNvSpPr/>
      </dsp:nvSpPr>
      <dsp:spPr>
        <a:xfrm>
          <a:off x="1182073" y="-67549"/>
          <a:ext cx="6415159" cy="5472051"/>
        </a:xfrm>
        <a:prstGeom prst="circularArrow">
          <a:avLst>
            <a:gd name="adj1" fmla="val 5274"/>
            <a:gd name="adj2" fmla="val 312630"/>
            <a:gd name="adj3" fmla="val 14221659"/>
            <a:gd name="adj4" fmla="val 17130807"/>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314978-D7EA-4C79-8C51-A8A9EC536BC5}">
      <dsp:nvSpPr>
        <dsp:cNvPr id="0" name=""/>
        <dsp:cNvSpPr/>
      </dsp:nvSpPr>
      <dsp:spPr>
        <a:xfrm>
          <a:off x="3337470" y="1286"/>
          <a:ext cx="2088058" cy="104402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Idea  (Opportunity, Proposal , patent , </a:t>
          </a:r>
          <a:r>
            <a:rPr lang="en-US" sz="1600" kern="1200" dirty="0" err="1" smtClean="0"/>
            <a:t>etc</a:t>
          </a:r>
          <a:r>
            <a:rPr lang="en-US" sz="1600" kern="1200" dirty="0" smtClean="0"/>
            <a:t>)</a:t>
          </a:r>
          <a:endParaRPr lang="en-US" sz="1600" kern="1200" dirty="0"/>
        </a:p>
      </dsp:txBody>
      <dsp:txXfrm>
        <a:off x="3388435" y="52251"/>
        <a:ext cx="1986128" cy="942099"/>
      </dsp:txXfrm>
    </dsp:sp>
    <dsp:sp modelId="{0EFC81FB-2182-4E90-A8A7-15B56DA8E0EC}">
      <dsp:nvSpPr>
        <dsp:cNvPr id="0" name=""/>
        <dsp:cNvSpPr/>
      </dsp:nvSpPr>
      <dsp:spPr>
        <a:xfrm>
          <a:off x="5867391" y="1371600"/>
          <a:ext cx="2088058" cy="1044029"/>
        </a:xfrm>
        <a:prstGeom prst="round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Evaluation (First round review) </a:t>
          </a:r>
          <a:endParaRPr lang="en-US" sz="1600" kern="1200" dirty="0"/>
        </a:p>
      </dsp:txBody>
      <dsp:txXfrm>
        <a:off x="5918356" y="1422565"/>
        <a:ext cx="1986128" cy="942099"/>
      </dsp:txXfrm>
    </dsp:sp>
    <dsp:sp modelId="{07F6E9E2-3AA4-43F9-BB31-225055BBDD14}">
      <dsp:nvSpPr>
        <dsp:cNvPr id="0" name=""/>
        <dsp:cNvSpPr/>
      </dsp:nvSpPr>
      <dsp:spPr>
        <a:xfrm>
          <a:off x="5334005" y="3657598"/>
          <a:ext cx="2088058" cy="1044029"/>
        </a:xfrm>
        <a:prstGeom prst="round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Proof of Concept and Market  </a:t>
          </a:r>
          <a:endParaRPr lang="en-US" sz="1600" kern="1200" dirty="0"/>
        </a:p>
      </dsp:txBody>
      <dsp:txXfrm>
        <a:off x="5384970" y="3708563"/>
        <a:ext cx="1986128" cy="942099"/>
      </dsp:txXfrm>
    </dsp:sp>
    <dsp:sp modelId="{1B2C891A-08F2-4DB3-B04C-EA597CAE5A37}">
      <dsp:nvSpPr>
        <dsp:cNvPr id="0" name=""/>
        <dsp:cNvSpPr/>
      </dsp:nvSpPr>
      <dsp:spPr>
        <a:xfrm>
          <a:off x="1524002" y="3809990"/>
          <a:ext cx="2088058" cy="1044029"/>
        </a:xfrm>
        <a:prstGeom prst="round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Business Plan  Development </a:t>
          </a:r>
          <a:endParaRPr lang="en-US" sz="1600" kern="1200" dirty="0"/>
        </a:p>
      </dsp:txBody>
      <dsp:txXfrm>
        <a:off x="1574967" y="3860955"/>
        <a:ext cx="1986128" cy="942099"/>
      </dsp:txXfrm>
    </dsp:sp>
    <dsp:sp modelId="{F2539C06-6558-450F-9F32-A7B9E4961C66}">
      <dsp:nvSpPr>
        <dsp:cNvPr id="0" name=""/>
        <dsp:cNvSpPr/>
      </dsp:nvSpPr>
      <dsp:spPr>
        <a:xfrm>
          <a:off x="739230" y="1447812"/>
          <a:ext cx="2088058" cy="1044029"/>
        </a:xfrm>
        <a:prstGeom prst="round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Review and Development  (Implementation)</a:t>
          </a:r>
          <a:endParaRPr lang="en-US" sz="1600" kern="1200" dirty="0"/>
        </a:p>
      </dsp:txBody>
      <dsp:txXfrm>
        <a:off x="790195" y="1498777"/>
        <a:ext cx="1986128" cy="942099"/>
      </dsp:txXfrm>
    </dsp:sp>
    <dsp:sp modelId="{FFDC73C1-66B9-42CA-B457-7FC087479258}">
      <dsp:nvSpPr>
        <dsp:cNvPr id="0" name=""/>
        <dsp:cNvSpPr/>
      </dsp:nvSpPr>
      <dsp:spPr>
        <a:xfrm>
          <a:off x="3581396" y="1828808"/>
          <a:ext cx="1783264" cy="1501209"/>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Support Services: Incubating,  Training , Investment ,…etc. Seed Money.</a:t>
          </a:r>
          <a:endParaRPr lang="en-US" sz="1600" kern="1200" dirty="0"/>
        </a:p>
      </dsp:txBody>
      <dsp:txXfrm>
        <a:off x="3654679" y="1902091"/>
        <a:ext cx="1636698" cy="1354643"/>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39D9F-7F1C-4E67-9AB3-25E878DD0DD8}" type="datetimeFigureOut">
              <a:rPr lang="en-US" smtClean="0"/>
              <a:t>9/25/2018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2BA83-580D-449D-9484-619A31754870}" type="slidenum">
              <a:rPr lang="en-US" smtClean="0"/>
              <a:t>‹#›</a:t>
            </a:fld>
            <a:endParaRPr lang="en-US"/>
          </a:p>
        </p:txBody>
      </p:sp>
    </p:spTree>
    <p:extLst>
      <p:ext uri="{BB962C8B-B14F-4D97-AF65-F5344CB8AC3E}">
        <p14:creationId xmlns:p14="http://schemas.microsoft.com/office/powerpoint/2010/main" val="251247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51DDA9-0222-447A-BA2F-E34DB4E022E0}"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32920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stile</a:t>
            </a:r>
            <a:endParaRPr lang="en-GB"/>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fld id="{774D0FDF-84CF-3C4F-97E5-1D5B69618E25}" type="datetimeFigureOut">
              <a:rPr lang="it-IT" smtClean="0"/>
              <a:pPr/>
              <a:t>25/09/2018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1700972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108080"/>
            <a:ext cx="8229600" cy="834941"/>
          </a:xfrm>
          <a:prstGeom prst="rect">
            <a:avLst/>
          </a:prstGeom>
        </p:spPr>
        <p:txBody>
          <a:bodyPr/>
          <a:lstStyle/>
          <a:p>
            <a:r>
              <a:rPr lang="it-IT"/>
              <a:t>Fare clic per modificare stile</a:t>
            </a:r>
            <a:endParaRPr lang="en-GB"/>
          </a:p>
        </p:txBody>
      </p:sp>
      <p:sp>
        <p:nvSpPr>
          <p:cNvPr id="3" name="Segnaposto testo verticale 2"/>
          <p:cNvSpPr>
            <a:spLocks noGrp="1"/>
          </p:cNvSpPr>
          <p:nvPr>
            <p:ph type="body" orient="vert" idx="1"/>
          </p:nvPr>
        </p:nvSpPr>
        <p:spPr>
          <a:xfrm>
            <a:off x="457200" y="1147616"/>
            <a:ext cx="8229600" cy="4525963"/>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774D0FDF-84CF-3C4F-97E5-1D5B69618E25}" type="datetimeFigureOut">
              <a:rPr lang="it-IT" smtClean="0"/>
              <a:pPr/>
              <a:t>25/09/2018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51758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stile</a:t>
            </a:r>
            <a:endParaRPr lang="en-GB"/>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774D0FDF-84CF-3C4F-97E5-1D5B69618E25}" type="datetimeFigureOut">
              <a:rPr lang="it-IT" smtClean="0"/>
              <a:pPr/>
              <a:t>25/09/2018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18412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07213"/>
            <a:ext cx="8229600" cy="704156"/>
          </a:xfrm>
          <a:prstGeom prst="rect">
            <a:avLst/>
          </a:prstGeom>
        </p:spPr>
        <p:txBody>
          <a:bodyPr/>
          <a:lstStyle>
            <a:lvl1pPr>
              <a:defRPr>
                <a:solidFill>
                  <a:schemeClr val="tx1"/>
                </a:solidFill>
              </a:defRPr>
            </a:lvl1pPr>
          </a:lstStyle>
          <a:p>
            <a:r>
              <a:rPr lang="it-IT" dirty="0"/>
              <a:t>Fare clic per modificare stile</a:t>
            </a:r>
          </a:p>
        </p:txBody>
      </p:sp>
      <p:sp>
        <p:nvSpPr>
          <p:cNvPr id="3" name="Segnaposto contenuto 2"/>
          <p:cNvSpPr>
            <a:spLocks noGrp="1"/>
          </p:cNvSpPr>
          <p:nvPr>
            <p:ph idx="1"/>
          </p:nvPr>
        </p:nvSpPr>
        <p:spPr>
          <a:xfrm>
            <a:off x="457200" y="1068946"/>
            <a:ext cx="8229600" cy="4610637"/>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5358F68-713A-104B-8A63-1E2049E36802}" type="datetimeFigureOut">
              <a:rPr lang="it-IT" smtClean="0"/>
              <a:pPr/>
              <a:t>25/09/2018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92CB04-9E17-9044-80A1-A86FD6599C3F}" type="slidenum">
              <a:rPr lang="it-IT" smtClean="0"/>
              <a:pPr/>
              <a:t>‹#›</a:t>
            </a:fld>
            <a:endParaRPr lang="it-IT"/>
          </a:p>
        </p:txBody>
      </p:sp>
    </p:spTree>
    <p:extLst>
      <p:ext uri="{BB962C8B-B14F-4D97-AF65-F5344CB8AC3E}">
        <p14:creationId xmlns:p14="http://schemas.microsoft.com/office/powerpoint/2010/main" val="332548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47616"/>
            <a:ext cx="8229600" cy="4525963"/>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774D0FDF-84CF-3C4F-97E5-1D5B69618E25}" type="datetimeFigureOut">
              <a:rPr lang="it-IT" smtClean="0"/>
              <a:pPr/>
              <a:t>25/09/2018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a:p>
        </p:txBody>
      </p:sp>
      <p:sp>
        <p:nvSpPr>
          <p:cNvPr id="7" name="Segnaposto contenuto 2"/>
          <p:cNvSpPr>
            <a:spLocks noGrp="1"/>
          </p:cNvSpPr>
          <p:nvPr>
            <p:ph idx="13" hasCustomPrompt="1"/>
          </p:nvPr>
        </p:nvSpPr>
        <p:spPr>
          <a:xfrm>
            <a:off x="457200" y="95575"/>
            <a:ext cx="8229600" cy="603282"/>
          </a:xfrm>
          <a:prstGeom prst="rect">
            <a:avLst/>
          </a:prstGeom>
        </p:spPr>
        <p:txBody>
          <a:bodyPr/>
          <a:lstStyle>
            <a:lvl1pPr marL="0" indent="0">
              <a:buNone/>
              <a:defRPr b="1">
                <a:solidFill>
                  <a:schemeClr val="tx1"/>
                </a:solidFill>
              </a:defRPr>
            </a:lvl1pPr>
          </a:lstStyle>
          <a:p>
            <a:pPr lvl="0"/>
            <a:r>
              <a:rPr lang="en-GB" dirty="0"/>
              <a:t>Title</a:t>
            </a:r>
          </a:p>
        </p:txBody>
      </p:sp>
    </p:spTree>
    <p:extLst>
      <p:ext uri="{BB962C8B-B14F-4D97-AF65-F5344CB8AC3E}">
        <p14:creationId xmlns:p14="http://schemas.microsoft.com/office/powerpoint/2010/main" val="359854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stile</a:t>
            </a:r>
            <a:endParaRPr lang="en-GB"/>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774D0FDF-84CF-3C4F-97E5-1D5B69618E25}" type="datetimeFigureOut">
              <a:rPr lang="it-IT" smtClean="0"/>
              <a:pPr/>
              <a:t>25/09/2018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2816047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834941"/>
          </a:xfrm>
          <a:prstGeom prst="rect">
            <a:avLst/>
          </a:prstGeom>
        </p:spPr>
        <p:txBody>
          <a:bodyPr/>
          <a:lstStyle>
            <a:lvl1pPr>
              <a:defRPr>
                <a:solidFill>
                  <a:schemeClr val="tx1"/>
                </a:solidFill>
              </a:defRPr>
            </a:lvl1pPr>
          </a:lstStyle>
          <a:p>
            <a:r>
              <a:rPr lang="it-IT" dirty="0"/>
              <a:t>Fare clic per modificare stile</a:t>
            </a:r>
            <a:endParaRPr lang="en-GB" dirty="0"/>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fld id="{774D0FDF-84CF-3C4F-97E5-1D5B69618E25}" type="datetimeFigureOut">
              <a:rPr lang="it-IT" smtClean="0"/>
              <a:pPr/>
              <a:t>25/09/2018</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45062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834941"/>
          </a:xfrm>
          <a:prstGeom prst="rect">
            <a:avLst/>
          </a:prstGeom>
        </p:spPr>
        <p:txBody>
          <a:bodyPr/>
          <a:lstStyle>
            <a:lvl1pPr>
              <a:defRPr b="1">
                <a:solidFill>
                  <a:schemeClr val="tx1"/>
                </a:solidFill>
                <a:latin typeface="Calibri"/>
                <a:cs typeface="Calibri"/>
              </a:defRPr>
            </a:lvl1pPr>
          </a:lstStyle>
          <a:p>
            <a:r>
              <a:rPr lang="it-IT" dirty="0"/>
              <a:t>Fare clic per modificare stile</a:t>
            </a:r>
            <a:endParaRPr lang="en-GB" dirty="0"/>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fld id="{774D0FDF-84CF-3C4F-97E5-1D5B69618E25}" type="datetimeFigureOut">
              <a:rPr lang="it-IT" smtClean="0"/>
              <a:pPr/>
              <a:t>25/09/2018</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259476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774D0FDF-84CF-3C4F-97E5-1D5B69618E25}" type="datetimeFigureOut">
              <a:rPr lang="it-IT" smtClean="0"/>
              <a:pPr/>
              <a:t>25/09/2018</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240152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74D0FDF-84CF-3C4F-97E5-1D5B69618E25}" type="datetimeFigureOut">
              <a:rPr lang="it-IT" smtClean="0"/>
              <a:pPr/>
              <a:t>25/09/2018</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3272707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stile</a:t>
            </a:r>
            <a:endParaRPr lang="en-GB"/>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74D0FDF-84CF-3C4F-97E5-1D5B69618E25}" type="datetimeFigureOut">
              <a:rPr lang="it-IT" smtClean="0"/>
              <a:pPr/>
              <a:t>25/09/2018</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344462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stile</a:t>
            </a:r>
            <a:endParaRPr lang="en-GB"/>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74D0FDF-84CF-3C4F-97E5-1D5B69618E25}" type="datetimeFigureOut">
              <a:rPr lang="it-IT" smtClean="0"/>
              <a:pPr/>
              <a:t>25/09/2018</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A8DF6B43-56B5-4B42-A661-C4A23364DBCC}" type="slidenum">
              <a:rPr lang="en-GB" smtClean="0"/>
              <a:pPr/>
              <a:t>‹#›</a:t>
            </a:fld>
            <a:endParaRPr lang="en-GB"/>
          </a:p>
        </p:txBody>
      </p:sp>
    </p:spTree>
    <p:extLst>
      <p:ext uri="{BB962C8B-B14F-4D97-AF65-F5344CB8AC3E}">
        <p14:creationId xmlns:p14="http://schemas.microsoft.com/office/powerpoint/2010/main" val="145141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magine 9" descr="piedipagine pwp invent.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5765447"/>
            <a:ext cx="6019800" cy="1092552"/>
          </a:xfrm>
          <a:prstGeom prst="rect">
            <a:avLst/>
          </a:prstGeom>
        </p:spPr>
      </p:pic>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D0FDF-84CF-3C4F-97E5-1D5B69618E25}" type="datetimeFigureOut">
              <a:rPr lang="it-IT" smtClean="0"/>
              <a:pPr/>
              <a:t>25/09/2018</a:t>
            </a:fld>
            <a:endParaRPr lang="en-GB"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F6B43-56B5-4B42-A661-C4A23364DBCC}" type="slidenum">
              <a:rPr lang="en-GB" smtClean="0"/>
              <a:pPr/>
              <a:t>‹#›</a:t>
            </a:fld>
            <a:endParaRPr lang="en-GB"/>
          </a:p>
        </p:txBody>
      </p:sp>
      <p:pic>
        <p:nvPicPr>
          <p:cNvPr id="7" name="Immagine 6" descr="logo Erasmus +.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403473" y="6205548"/>
            <a:ext cx="2056063" cy="589237"/>
          </a:xfrm>
          <a:prstGeom prst="rect">
            <a:avLst/>
          </a:prstGeom>
        </p:spPr>
      </p:pic>
      <p:pic>
        <p:nvPicPr>
          <p:cNvPr id="9" name="Immagine 8" descr="intestazione pwp invent.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1058285"/>
          </a:xfrm>
          <a:prstGeom prst="rect">
            <a:avLst/>
          </a:prstGeom>
        </p:spPr>
      </p:pic>
      <p:pic>
        <p:nvPicPr>
          <p:cNvPr id="11" name="Immagine 10" descr="invent LOGO white.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78619" y="119052"/>
            <a:ext cx="1758504" cy="597878"/>
          </a:xfrm>
          <a:prstGeom prst="rect">
            <a:avLst/>
          </a:prstGeom>
        </p:spPr>
      </p:pic>
    </p:spTree>
    <p:extLst>
      <p:ext uri="{BB962C8B-B14F-4D97-AF65-F5344CB8AC3E}">
        <p14:creationId xmlns:p14="http://schemas.microsoft.com/office/powerpoint/2010/main" val="1614011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3200" b="0" i="0" kern="1200">
          <a:solidFill>
            <a:schemeClr val="bg1"/>
          </a:solidFill>
          <a:latin typeface="Titillium Bold"/>
          <a:ea typeface="+mj-ea"/>
          <a:cs typeface="Titillium 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JUIEC/" TargetMode="External"/><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hyperlink" Target="http://centers.ju.edu.jo/en/ujic/Home.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425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228600" y="1493838"/>
            <a:ext cx="8785225" cy="4678362"/>
          </a:xfrm>
        </p:spPr>
        <p:txBody>
          <a:bodyPr/>
          <a:lstStyle/>
          <a:p>
            <a:r>
              <a:rPr lang="en-US" altLang="en-US" sz="2000" b="1" smtClean="0"/>
              <a:t>Zain Innovation Campus – UJ ZINC : </a:t>
            </a:r>
            <a:r>
              <a:rPr lang="en-US" altLang="en-US" sz="2000" smtClean="0"/>
              <a:t>Zain  Jordan inaugurated Zain Innovation Campus (ZINC) at UJ in 2017 to provide a co-working space for entrepreneurs and startups  at UJ. ZINC is equipped with the latest technology and facilities and services, in addition to providing consulting and guidance, and the opportunity to access a network of nearly 75 strategic partners . </a:t>
            </a:r>
          </a:p>
          <a:p>
            <a:r>
              <a:rPr lang="en-US" altLang="en-US" sz="2000" b="1" smtClean="0"/>
              <a:t>Deanship of Student Affairs: </a:t>
            </a:r>
            <a:r>
              <a:rPr lang="en-US" altLang="en-US" sz="2000" smtClean="0"/>
              <a:t>Provides various programs to develop the student's personality and  skills in Intellectual, cultural, artistic, sports and guidance activities that contribute to build the student's personality . </a:t>
            </a:r>
          </a:p>
          <a:p>
            <a:r>
              <a:rPr lang="en-US" altLang="en-US" sz="2000" b="1" smtClean="0"/>
              <a:t>Deanship of Academic Research </a:t>
            </a:r>
            <a:r>
              <a:rPr lang="en-US" altLang="en-US" sz="2000" smtClean="0"/>
              <a:t>: Provides Funding for projects submitted by researchers, both inside and outside the university. </a:t>
            </a:r>
          </a:p>
          <a:p>
            <a:r>
              <a:rPr lang="en-US" altLang="en-US" sz="2000" smtClean="0"/>
              <a:t>Other include: </a:t>
            </a:r>
            <a:r>
              <a:rPr lang="en-US" altLang="en-US" sz="2000" b="1" smtClean="0"/>
              <a:t>Hamdi Mango Center for Scientific Research  +  Water, Energy and Environment Center.</a:t>
            </a:r>
            <a:endParaRPr lang="ar-JO" altLang="en-US" sz="2000" smtClean="0"/>
          </a:p>
        </p:txBody>
      </p:sp>
      <p:sp>
        <p:nvSpPr>
          <p:cNvPr id="3" name="Title 2"/>
          <p:cNvSpPr>
            <a:spLocks noGrp="1"/>
          </p:cNvSpPr>
          <p:nvPr>
            <p:ph type="title"/>
          </p:nvPr>
        </p:nvSpPr>
        <p:spPr/>
        <p:txBody>
          <a:bodyPr>
            <a:normAutofit fontScale="90000"/>
          </a:bodyPr>
          <a:lstStyle/>
          <a:p>
            <a:pPr>
              <a:defRPr/>
            </a:pPr>
            <a:r>
              <a:rPr lang="en-US" b="0" dirty="0"/>
              <a:t>Innovation &amp; Entrepreneurship Stakeholders @ </a:t>
            </a:r>
            <a:r>
              <a:rPr lang="en-US" b="0" dirty="0" smtClean="0"/>
              <a:t>UJ</a:t>
            </a:r>
            <a:r>
              <a:rPr lang="en-US" dirty="0" smtClean="0"/>
              <a:t> </a:t>
            </a:r>
            <a:endParaRPr lang="ar-JO" dirty="0"/>
          </a:p>
        </p:txBody>
      </p:sp>
      <p:sp>
        <p:nvSpPr>
          <p:cNvPr id="1946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A455DE-2C4E-437A-8358-EFB38EFB5DF2}" type="slidenum">
              <a:rPr lang="en-US" altLang="en-US" smtClean="0">
                <a:latin typeface="Lucida Sans Unicode" panose="020B0602030504020204" pitchFamily="34" charset="0"/>
              </a:rPr>
              <a:pPr/>
              <a:t>10</a:t>
            </a:fld>
            <a:endParaRPr lang="en-US" altLang="en-US" smtClean="0">
              <a:latin typeface="Lucida Sans Unicode" panose="020B0602030504020204" pitchFamily="34" charset="0"/>
            </a:endParaRPr>
          </a:p>
        </p:txBody>
      </p:sp>
    </p:spTree>
    <p:extLst>
      <p:ext uri="{BB962C8B-B14F-4D97-AF65-F5344CB8AC3E}">
        <p14:creationId xmlns:p14="http://schemas.microsoft.com/office/powerpoint/2010/main" val="957540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76200" y="990600"/>
          <a:ext cx="8763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0" y="0"/>
            <a:ext cx="8229600" cy="1143000"/>
          </a:xfrm>
        </p:spPr>
        <p:txBody>
          <a:bodyPr/>
          <a:lstStyle/>
          <a:p>
            <a:pPr>
              <a:defRPr/>
            </a:pPr>
            <a:r>
              <a:rPr lang="en-US" dirty="0" smtClean="0"/>
              <a:t>How we work (help) ? </a:t>
            </a:r>
            <a:endParaRPr lang="en-US" dirty="0"/>
          </a:p>
        </p:txBody>
      </p:sp>
      <p:sp>
        <p:nvSpPr>
          <p:cNvPr id="2048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941420-4BB8-406A-9EB4-6794EA88DBAC}" type="slidenum">
              <a:rPr lang="en-US" altLang="en-US" smtClean="0">
                <a:latin typeface="Lucida Sans Unicode" panose="020B0602030504020204" pitchFamily="34" charset="0"/>
              </a:rPr>
              <a:pPr/>
              <a:t>11</a:t>
            </a:fld>
            <a:endParaRPr lang="en-US" altLang="en-US" smtClean="0">
              <a:latin typeface="Lucida Sans Unicode" panose="020B0602030504020204" pitchFamily="34" charset="0"/>
            </a:endParaRPr>
          </a:p>
        </p:txBody>
      </p:sp>
    </p:spTree>
    <p:extLst>
      <p:ext uri="{BB962C8B-B14F-4D97-AF65-F5344CB8AC3E}">
        <p14:creationId xmlns:p14="http://schemas.microsoft.com/office/powerpoint/2010/main" val="3378426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447675" y="1389063"/>
            <a:ext cx="8199438" cy="5019675"/>
          </a:xfrm>
        </p:spPr>
        <p:txBody>
          <a:bodyPr/>
          <a:lstStyle/>
          <a:p>
            <a:r>
              <a:rPr lang="en-US" altLang="en-US" sz="2400" smtClean="0"/>
              <a:t>Weak awareness, training and education on innovation and entrepreneurship in general terms.</a:t>
            </a:r>
          </a:p>
          <a:p>
            <a:r>
              <a:rPr lang="en-US" altLang="en-US" sz="2400" smtClean="0"/>
              <a:t>Lack of qualified human resources supporting innovation and entrepreneurship.</a:t>
            </a:r>
          </a:p>
          <a:p>
            <a:r>
              <a:rPr lang="en-US" altLang="en-US" sz="2400" smtClean="0"/>
              <a:t>Weak regulations that support innovation and entrepreneurship activities.</a:t>
            </a:r>
          </a:p>
          <a:p>
            <a:r>
              <a:rPr lang="en-US" altLang="en-US" sz="2400" smtClean="0"/>
              <a:t>Weak business – academy linkages.</a:t>
            </a:r>
          </a:p>
          <a:p>
            <a:r>
              <a:rPr lang="en-US" altLang="en-US" sz="2400" smtClean="0"/>
              <a:t>Weak national and international collaboration.</a:t>
            </a:r>
          </a:p>
          <a:p>
            <a:r>
              <a:rPr lang="en-GB" altLang="en-US" sz="2400" smtClean="0"/>
              <a:t>Gender challenge </a:t>
            </a:r>
          </a:p>
          <a:p>
            <a:endParaRPr lang="en-US" altLang="en-US" sz="2000" smtClean="0"/>
          </a:p>
          <a:p>
            <a:endParaRPr lang="en-US" altLang="en-US" sz="2000" smtClean="0"/>
          </a:p>
        </p:txBody>
      </p:sp>
      <p:sp>
        <p:nvSpPr>
          <p:cNvPr id="3" name="Title 2"/>
          <p:cNvSpPr>
            <a:spLocks noGrp="1"/>
          </p:cNvSpPr>
          <p:nvPr>
            <p:ph type="title"/>
          </p:nvPr>
        </p:nvSpPr>
        <p:spPr/>
        <p:txBody>
          <a:bodyPr/>
          <a:lstStyle/>
          <a:p>
            <a:pPr>
              <a:defRPr/>
            </a:pPr>
            <a:r>
              <a:rPr lang="en-US" dirty="0" smtClean="0"/>
              <a:t>Core Challenges </a:t>
            </a:r>
            <a:endParaRPr lang="en-US" dirty="0"/>
          </a:p>
        </p:txBody>
      </p:sp>
      <p:sp>
        <p:nvSpPr>
          <p:cNvPr id="2150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2FB1CF-D1D1-4DD2-9581-9BBAAE978D60}" type="slidenum">
              <a:rPr lang="en-US" altLang="en-US" smtClean="0">
                <a:latin typeface="Lucida Sans Unicode" panose="020B0602030504020204" pitchFamily="34" charset="0"/>
              </a:rPr>
              <a:pPr/>
              <a:t>12</a:t>
            </a:fld>
            <a:endParaRPr lang="en-US" altLang="en-US" smtClean="0">
              <a:latin typeface="Lucida Sans Unicode" panose="020B0602030504020204" pitchFamily="34" charset="0"/>
            </a:endParaRPr>
          </a:p>
        </p:txBody>
      </p:sp>
    </p:spTree>
    <p:extLst>
      <p:ext uri="{BB962C8B-B14F-4D97-AF65-F5344CB8AC3E}">
        <p14:creationId xmlns:p14="http://schemas.microsoft.com/office/powerpoint/2010/main" val="1832881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CTI @ UJIEC</a:t>
            </a:r>
            <a:endParaRPr lang="en-US" dirty="0"/>
          </a:p>
        </p:txBody>
      </p:sp>
      <p:sp>
        <p:nvSpPr>
          <p:cNvPr id="3" name="Content Placeholder 2"/>
          <p:cNvSpPr>
            <a:spLocks noGrp="1"/>
          </p:cNvSpPr>
          <p:nvPr>
            <p:ph idx="1"/>
          </p:nvPr>
        </p:nvSpPr>
        <p:spPr>
          <a:xfrm>
            <a:off x="360218" y="813515"/>
            <a:ext cx="8229600" cy="4610637"/>
          </a:xfrm>
        </p:spPr>
        <p:txBody>
          <a:bodyPr/>
          <a:lstStyle/>
          <a:p>
            <a:r>
              <a:rPr lang="en-US" sz="2200" dirty="0"/>
              <a:t>Centre for Transfer of Innovation (CTI) at The University of </a:t>
            </a:r>
            <a:r>
              <a:rPr lang="en-US" sz="2200" dirty="0" smtClean="0"/>
              <a:t>Jordan</a:t>
            </a:r>
          </a:p>
          <a:p>
            <a:r>
              <a:rPr lang="en-US" sz="2200" b="1" dirty="0" smtClean="0"/>
              <a:t>Core pillars of operations:</a:t>
            </a:r>
          </a:p>
          <a:p>
            <a:pPr lvl="1"/>
            <a:r>
              <a:rPr lang="en-US" sz="2200" dirty="0" smtClean="0"/>
              <a:t>National </a:t>
            </a:r>
            <a:r>
              <a:rPr lang="en-US" sz="2200" dirty="0"/>
              <a:t>Policy and Strategy for Science, Technology and </a:t>
            </a:r>
            <a:r>
              <a:rPr lang="en-US" sz="2200" dirty="0" smtClean="0"/>
              <a:t>Innovation.</a:t>
            </a:r>
          </a:p>
          <a:p>
            <a:pPr lvl="1"/>
            <a:r>
              <a:rPr lang="en-US" sz="2200" dirty="0" smtClean="0"/>
              <a:t>Building strong PPP that seek to empowering innovators and entrepreneurs at UJ.</a:t>
            </a:r>
          </a:p>
          <a:p>
            <a:pPr lvl="1"/>
            <a:r>
              <a:rPr lang="en-US" sz="2200" dirty="0" smtClean="0"/>
              <a:t>Providing quality support mentorship , training and support services. </a:t>
            </a:r>
          </a:p>
          <a:p>
            <a:r>
              <a:rPr lang="en-US" sz="2200" b="1" dirty="0" smtClean="0"/>
              <a:t>Beneficiaries :</a:t>
            </a:r>
          </a:p>
          <a:p>
            <a:pPr lvl="1"/>
            <a:r>
              <a:rPr lang="en-US" sz="2200" dirty="0" smtClean="0"/>
              <a:t>Students</a:t>
            </a:r>
          </a:p>
          <a:p>
            <a:pPr lvl="1"/>
            <a:r>
              <a:rPr lang="en-US" sz="2200" dirty="0" smtClean="0"/>
              <a:t>Faculty members </a:t>
            </a:r>
          </a:p>
          <a:p>
            <a:pPr lvl="1"/>
            <a:r>
              <a:rPr lang="en-US" sz="2200" dirty="0" smtClean="0"/>
              <a:t>Local community </a:t>
            </a:r>
          </a:p>
          <a:p>
            <a:pPr lvl="1"/>
            <a:r>
              <a:rPr lang="en-US" sz="2200" dirty="0" smtClean="0"/>
              <a:t>Early stage Startups</a:t>
            </a:r>
          </a:p>
        </p:txBody>
      </p:sp>
    </p:spTree>
    <p:extLst>
      <p:ext uri="{BB962C8B-B14F-4D97-AF65-F5344CB8AC3E}">
        <p14:creationId xmlns:p14="http://schemas.microsoft.com/office/powerpoint/2010/main" val="3105892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CTI @ UJIEC</a:t>
            </a:r>
            <a:endParaRPr lang="en-US" dirty="0"/>
          </a:p>
        </p:txBody>
      </p:sp>
      <p:sp>
        <p:nvSpPr>
          <p:cNvPr id="3" name="Content Placeholder 2"/>
          <p:cNvSpPr>
            <a:spLocks noGrp="1"/>
          </p:cNvSpPr>
          <p:nvPr>
            <p:ph idx="1"/>
          </p:nvPr>
        </p:nvSpPr>
        <p:spPr>
          <a:xfrm>
            <a:off x="360218" y="813515"/>
            <a:ext cx="8229600" cy="4823010"/>
          </a:xfrm>
        </p:spPr>
        <p:txBody>
          <a:bodyPr/>
          <a:lstStyle/>
          <a:p>
            <a:r>
              <a:rPr lang="en-US" sz="2200" dirty="0"/>
              <a:t>Centre for Transfer of Innovation (CTI) at The University of </a:t>
            </a:r>
            <a:r>
              <a:rPr lang="en-US" sz="2200" dirty="0" smtClean="0"/>
              <a:t>Jordan activities: </a:t>
            </a:r>
          </a:p>
          <a:p>
            <a:pPr lvl="1"/>
            <a:r>
              <a:rPr lang="en-US" sz="2200" dirty="0" smtClean="0"/>
              <a:t>Training</a:t>
            </a:r>
          </a:p>
          <a:p>
            <a:pPr lvl="2"/>
            <a:r>
              <a:rPr lang="en-US" sz="2200" dirty="0" smtClean="0"/>
              <a:t>Business plan development</a:t>
            </a:r>
          </a:p>
          <a:p>
            <a:pPr lvl="2"/>
            <a:r>
              <a:rPr lang="en-US" sz="2200" dirty="0"/>
              <a:t>Introduction to Innovation systems </a:t>
            </a:r>
          </a:p>
          <a:p>
            <a:pPr lvl="2"/>
            <a:r>
              <a:rPr lang="en-US" sz="2200" dirty="0" smtClean="0"/>
              <a:t> Sales and Marketing skills</a:t>
            </a:r>
          </a:p>
          <a:p>
            <a:pPr lvl="2"/>
            <a:r>
              <a:rPr lang="en-US" sz="2200" dirty="0" smtClean="0"/>
              <a:t>Feasibility study development</a:t>
            </a:r>
          </a:p>
          <a:p>
            <a:pPr lvl="2"/>
            <a:r>
              <a:rPr lang="en-US" sz="2200" dirty="0" smtClean="0"/>
              <a:t>Pitching skills</a:t>
            </a:r>
          </a:p>
          <a:p>
            <a:pPr lvl="1"/>
            <a:r>
              <a:rPr lang="en-US" sz="2200" dirty="0" smtClean="0"/>
              <a:t>Mentorships (in collaboration with </a:t>
            </a:r>
            <a:r>
              <a:rPr lang="en-US" sz="2200" dirty="0"/>
              <a:t>Blue </a:t>
            </a:r>
            <a:r>
              <a:rPr lang="en-US" sz="2200" dirty="0" smtClean="0"/>
              <a:t>ocean council and </a:t>
            </a:r>
            <a:r>
              <a:rPr lang="en-US" sz="2200" dirty="0" err="1" smtClean="0"/>
              <a:t>int@j</a:t>
            </a:r>
            <a:r>
              <a:rPr lang="en-US" sz="2200" dirty="0" smtClean="0"/>
              <a:t>)</a:t>
            </a:r>
          </a:p>
          <a:p>
            <a:pPr lvl="1"/>
            <a:r>
              <a:rPr lang="en-US" sz="2200" dirty="0" smtClean="0"/>
              <a:t>Incubation services ( in collaboration with ACC)</a:t>
            </a:r>
          </a:p>
          <a:p>
            <a:pPr lvl="1"/>
            <a:r>
              <a:rPr lang="en-US" sz="2200" dirty="0" smtClean="0"/>
              <a:t>Technology transfer (in collaboration with </a:t>
            </a:r>
            <a:r>
              <a:rPr lang="en-US" sz="2200" dirty="0" smtClean="0"/>
              <a:t>JCI)</a:t>
            </a:r>
          </a:p>
          <a:p>
            <a:pPr lvl="1"/>
            <a:r>
              <a:rPr lang="en-US" sz="2200" dirty="0" smtClean="0"/>
              <a:t>Business </a:t>
            </a:r>
            <a:r>
              <a:rPr lang="en-US" sz="2200" dirty="0" smtClean="0"/>
              <a:t>competitions and networking </a:t>
            </a:r>
            <a:r>
              <a:rPr lang="en-US" sz="2200" dirty="0" smtClean="0"/>
              <a:t>events</a:t>
            </a:r>
          </a:p>
          <a:p>
            <a:pPr lvl="1"/>
            <a:endParaRPr lang="en-US" sz="2200" dirty="0" smtClean="0"/>
          </a:p>
          <a:p>
            <a:pPr lvl="1"/>
            <a:endParaRPr lang="en-US" sz="2200" dirty="0" smtClean="0"/>
          </a:p>
          <a:p>
            <a:pPr lvl="1"/>
            <a:endParaRPr lang="en-US" sz="2200" dirty="0" smtClean="0"/>
          </a:p>
        </p:txBody>
      </p:sp>
    </p:spTree>
    <p:extLst>
      <p:ext uri="{BB962C8B-B14F-4D97-AF65-F5344CB8AC3E}">
        <p14:creationId xmlns:p14="http://schemas.microsoft.com/office/powerpoint/2010/main" val="800788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457200" y="1481138"/>
            <a:ext cx="8229600" cy="3395662"/>
          </a:xfrm>
        </p:spPr>
        <p:txBody>
          <a:bodyPr/>
          <a:lstStyle/>
          <a:p>
            <a:endParaRPr lang="en-US" altLang="en-US" sz="1800" smtClean="0"/>
          </a:p>
          <a:p>
            <a:endParaRPr lang="en-US" altLang="en-US" sz="1800" smtClean="0"/>
          </a:p>
        </p:txBody>
      </p:sp>
      <p:sp>
        <p:nvSpPr>
          <p:cNvPr id="3" name="Title 2"/>
          <p:cNvSpPr>
            <a:spLocks noGrp="1"/>
          </p:cNvSpPr>
          <p:nvPr>
            <p:ph type="title"/>
          </p:nvPr>
        </p:nvSpPr>
        <p:spPr>
          <a:xfrm>
            <a:off x="381000" y="274638"/>
            <a:ext cx="8610600" cy="1143000"/>
          </a:xfrm>
        </p:spPr>
        <p:txBody>
          <a:bodyPr>
            <a:noAutofit/>
          </a:bodyPr>
          <a:lstStyle/>
          <a:p>
            <a:pPr>
              <a:defRPr/>
            </a:pPr>
            <a:r>
              <a:rPr lang="en-US" sz="2800" dirty="0" smtClean="0"/>
              <a:t>In Numbers to mid 2018</a:t>
            </a:r>
          </a:p>
        </p:txBody>
      </p:sp>
      <p:sp>
        <p:nvSpPr>
          <p:cNvPr id="2253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57C9C8-32A9-48FE-8C22-651538DDA14A}" type="slidenum">
              <a:rPr lang="en-US" altLang="en-US" smtClean="0">
                <a:latin typeface="Lucida Sans Unicode" panose="020B0602030504020204" pitchFamily="34" charset="0"/>
              </a:rPr>
              <a:pPr/>
              <a:t>15</a:t>
            </a:fld>
            <a:endParaRPr lang="en-US" altLang="en-US" smtClean="0">
              <a:latin typeface="Lucida Sans Unicode" panose="020B0602030504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49830123"/>
              </p:ext>
            </p:extLst>
          </p:nvPr>
        </p:nvGraphicFramePr>
        <p:xfrm>
          <a:off x="762000" y="1397000"/>
          <a:ext cx="7924800" cy="2835277"/>
        </p:xfrm>
        <a:graphic>
          <a:graphicData uri="http://schemas.openxmlformats.org/drawingml/2006/table">
            <a:tbl>
              <a:tblPr rtl="1" firstRow="1" bandRow="1">
                <a:tableStyleId>{5C22544A-7EE6-4342-B048-85BDC9FD1C3A}</a:tableStyleId>
              </a:tblPr>
              <a:tblGrid>
                <a:gridCol w="1656242">
                  <a:extLst>
                    <a:ext uri="{9D8B030D-6E8A-4147-A177-3AD203B41FA5}">
                      <a16:colId xmlns="" xmlns:a16="http://schemas.microsoft.com/office/drawing/2014/main" val="20000"/>
                    </a:ext>
                  </a:extLst>
                </a:gridCol>
                <a:gridCol w="6268558">
                  <a:extLst>
                    <a:ext uri="{9D8B030D-6E8A-4147-A177-3AD203B41FA5}">
                      <a16:colId xmlns="" xmlns:a16="http://schemas.microsoft.com/office/drawing/2014/main" val="20001"/>
                    </a:ext>
                  </a:extLst>
                </a:gridCol>
              </a:tblGrid>
              <a:tr h="365843">
                <a:tc>
                  <a:txBody>
                    <a:bodyPr/>
                    <a:lstStyle/>
                    <a:p>
                      <a:pPr rtl="1"/>
                      <a:endParaRPr lang="ar-JO" sz="1800" dirty="0"/>
                    </a:p>
                  </a:txBody>
                  <a:tcPr marT="45733" marB="45733"/>
                </a:tc>
                <a:tc>
                  <a:txBody>
                    <a:bodyPr/>
                    <a:lstStyle/>
                    <a:p>
                      <a:pPr rtl="1"/>
                      <a:endParaRPr lang="ar-JO" sz="1800" dirty="0"/>
                    </a:p>
                  </a:txBody>
                  <a:tcPr marT="45733" marB="45733"/>
                </a:tc>
                <a:extLst>
                  <a:ext uri="{0D108BD9-81ED-4DB2-BD59-A6C34878D82A}">
                    <a16:rowId xmlns="" xmlns:a16="http://schemas.microsoft.com/office/drawing/2014/main" val="10000"/>
                  </a:ext>
                </a:extLst>
              </a:tr>
              <a:tr h="365843">
                <a:tc>
                  <a:txBody>
                    <a:bodyPr/>
                    <a:lstStyle/>
                    <a:p>
                      <a:pPr rtl="1"/>
                      <a:r>
                        <a:rPr lang="en-US" sz="1800" dirty="0" smtClean="0"/>
                        <a:t>72</a:t>
                      </a:r>
                      <a:endParaRPr lang="ar-JO" sz="1800" dirty="0"/>
                    </a:p>
                  </a:txBody>
                  <a:tcPr marT="45733" marB="45733"/>
                </a:tc>
                <a:tc>
                  <a:txBody>
                    <a:bodyPr/>
                    <a:lstStyle/>
                    <a:p>
                      <a:pPr rtl="1"/>
                      <a:r>
                        <a:rPr lang="en-US" sz="1800" dirty="0" smtClean="0"/>
                        <a:t>Training courses offered </a:t>
                      </a:r>
                      <a:endParaRPr lang="ar-JO" sz="1800" dirty="0"/>
                    </a:p>
                  </a:txBody>
                  <a:tcPr marT="45733" marB="45733"/>
                </a:tc>
                <a:extLst>
                  <a:ext uri="{0D108BD9-81ED-4DB2-BD59-A6C34878D82A}">
                    <a16:rowId xmlns="" xmlns:a16="http://schemas.microsoft.com/office/drawing/2014/main" val="10001"/>
                  </a:ext>
                </a:extLst>
              </a:tr>
              <a:tr h="365843">
                <a:tc>
                  <a:txBody>
                    <a:bodyPr/>
                    <a:lstStyle/>
                    <a:p>
                      <a:pPr rtl="1"/>
                      <a:r>
                        <a:rPr lang="en-US" sz="1800" dirty="0" smtClean="0"/>
                        <a:t>3452+</a:t>
                      </a:r>
                      <a:endParaRPr lang="ar-JO" sz="1800" dirty="0"/>
                    </a:p>
                  </a:txBody>
                  <a:tcPr marT="45733" marB="45733"/>
                </a:tc>
                <a:tc>
                  <a:txBody>
                    <a:bodyPr/>
                    <a:lstStyle/>
                    <a:p>
                      <a:pPr rtl="1"/>
                      <a:r>
                        <a:rPr lang="en-US" sz="1800" dirty="0" smtClean="0"/>
                        <a:t>Total number of participant in</a:t>
                      </a:r>
                      <a:r>
                        <a:rPr lang="en-US" sz="1800" baseline="0" dirty="0" smtClean="0"/>
                        <a:t> training courses </a:t>
                      </a:r>
                      <a:endParaRPr lang="ar-JO" sz="1800" dirty="0"/>
                    </a:p>
                  </a:txBody>
                  <a:tcPr marT="45733" marB="45733"/>
                </a:tc>
                <a:extLst>
                  <a:ext uri="{0D108BD9-81ED-4DB2-BD59-A6C34878D82A}">
                    <a16:rowId xmlns="" xmlns:a16="http://schemas.microsoft.com/office/drawing/2014/main" val="10002"/>
                  </a:ext>
                </a:extLst>
              </a:tr>
              <a:tr h="640219">
                <a:tc>
                  <a:txBody>
                    <a:bodyPr/>
                    <a:lstStyle/>
                    <a:p>
                      <a:pPr rtl="1"/>
                      <a:r>
                        <a:rPr lang="en-US" sz="1800" dirty="0" smtClean="0"/>
                        <a:t>32</a:t>
                      </a:r>
                      <a:endParaRPr lang="ar-JO" sz="1800" dirty="0"/>
                    </a:p>
                  </a:txBody>
                  <a:tcPr marT="45733" marB="45733"/>
                </a:tc>
                <a:tc>
                  <a:txBody>
                    <a:bodyPr/>
                    <a:lstStyle/>
                    <a:p>
                      <a:pPr rtl="1"/>
                      <a:r>
                        <a:rPr lang="en-US" sz="1800" dirty="0" smtClean="0"/>
                        <a:t> Number of networking events</a:t>
                      </a:r>
                      <a:r>
                        <a:rPr lang="en-US" sz="1800" baseline="0" dirty="0" smtClean="0"/>
                        <a:t> (Awareness sessions,  guest speakers, wrokshops, conferences) </a:t>
                      </a:r>
                      <a:endParaRPr lang="ar-JO" sz="1800" dirty="0"/>
                    </a:p>
                  </a:txBody>
                  <a:tcPr marT="45733" marB="45733"/>
                </a:tc>
                <a:extLst>
                  <a:ext uri="{0D108BD9-81ED-4DB2-BD59-A6C34878D82A}">
                    <a16:rowId xmlns="" xmlns:a16="http://schemas.microsoft.com/office/drawing/2014/main" val="10003"/>
                  </a:ext>
                </a:extLst>
              </a:tr>
              <a:tr h="365843">
                <a:tc>
                  <a:txBody>
                    <a:bodyPr/>
                    <a:lstStyle/>
                    <a:p>
                      <a:pPr rtl="1"/>
                      <a:r>
                        <a:rPr lang="en-US" sz="1800" dirty="0" smtClean="0"/>
                        <a:t>7300+</a:t>
                      </a:r>
                      <a:r>
                        <a:rPr lang="en-US" sz="1800" baseline="0" dirty="0" smtClean="0"/>
                        <a:t> </a:t>
                      </a:r>
                      <a:endParaRPr lang="ar-JO" sz="1800" dirty="0"/>
                    </a:p>
                  </a:txBody>
                  <a:tcPr marT="45733" marB="45733"/>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dirty="0" smtClean="0"/>
                        <a:t>Total number of participant in</a:t>
                      </a:r>
                      <a:r>
                        <a:rPr lang="en-US" sz="1800" baseline="0" dirty="0" smtClean="0"/>
                        <a:t> </a:t>
                      </a:r>
                      <a:r>
                        <a:rPr lang="en-US" sz="1800" dirty="0" smtClean="0"/>
                        <a:t>events</a:t>
                      </a:r>
                      <a:endParaRPr lang="ar-JO" sz="1800" dirty="0" smtClean="0"/>
                    </a:p>
                  </a:txBody>
                  <a:tcPr marT="45733" marB="45733"/>
                </a:tc>
                <a:extLst>
                  <a:ext uri="{0D108BD9-81ED-4DB2-BD59-A6C34878D82A}">
                    <a16:rowId xmlns="" xmlns:a16="http://schemas.microsoft.com/office/drawing/2014/main" val="10004"/>
                  </a:ext>
                </a:extLst>
              </a:tr>
              <a:tr h="365843">
                <a:tc>
                  <a:txBody>
                    <a:bodyPr/>
                    <a:lstStyle/>
                    <a:p>
                      <a:pPr rtl="1"/>
                      <a:r>
                        <a:rPr lang="en-US" sz="1800" dirty="0" smtClean="0"/>
                        <a:t>4</a:t>
                      </a:r>
                      <a:endParaRPr lang="ar-JO" sz="1800" dirty="0"/>
                    </a:p>
                  </a:txBody>
                  <a:tcPr marT="45733" marB="45733"/>
                </a:tc>
                <a:tc>
                  <a:txBody>
                    <a:bodyPr/>
                    <a:lstStyle/>
                    <a:p>
                      <a:pPr rtl="1"/>
                      <a:r>
                        <a:rPr lang="en-US" sz="1800" dirty="0" smtClean="0"/>
                        <a:t>Number of competitions held by UJIEC</a:t>
                      </a:r>
                      <a:endParaRPr lang="ar-JO" sz="1800" dirty="0"/>
                    </a:p>
                  </a:txBody>
                  <a:tcPr marT="45733" marB="45733"/>
                </a:tc>
                <a:extLst>
                  <a:ext uri="{0D108BD9-81ED-4DB2-BD59-A6C34878D82A}">
                    <a16:rowId xmlns="" xmlns:a16="http://schemas.microsoft.com/office/drawing/2014/main" val="10005"/>
                  </a:ext>
                </a:extLst>
              </a:tr>
              <a:tr h="365843">
                <a:tc>
                  <a:txBody>
                    <a:bodyPr/>
                    <a:lstStyle/>
                    <a:p>
                      <a:pPr rtl="1"/>
                      <a:r>
                        <a:rPr lang="en-US" sz="1800" dirty="0" smtClean="0"/>
                        <a:t>73</a:t>
                      </a:r>
                      <a:endParaRPr lang="ar-JO" sz="1800" dirty="0"/>
                    </a:p>
                  </a:txBody>
                  <a:tcPr marT="45733" marB="45733"/>
                </a:tc>
                <a:tc>
                  <a:txBody>
                    <a:bodyPr/>
                    <a:lstStyle/>
                    <a:p>
                      <a:pPr rtl="1"/>
                      <a:r>
                        <a:rPr lang="en-US" sz="1800" dirty="0" smtClean="0"/>
                        <a:t>Total</a:t>
                      </a:r>
                      <a:r>
                        <a:rPr lang="en-US" sz="1800" baseline="0" dirty="0" smtClean="0"/>
                        <a:t> </a:t>
                      </a:r>
                      <a:r>
                        <a:rPr lang="en-US" sz="1800" dirty="0" smtClean="0"/>
                        <a:t>Number of participating project in competitions </a:t>
                      </a:r>
                      <a:endParaRPr lang="ar-JO" sz="1800" dirty="0"/>
                    </a:p>
                  </a:txBody>
                  <a:tcPr marT="45733" marB="45733"/>
                </a:tc>
                <a:extLst>
                  <a:ext uri="{0D108BD9-81ED-4DB2-BD59-A6C34878D82A}">
                    <a16:rowId xmlns="" xmlns:a16="http://schemas.microsoft.com/office/drawing/2014/main" val="10006"/>
                  </a:ext>
                </a:extLst>
              </a:tr>
            </a:tbl>
          </a:graphicData>
        </a:graphic>
      </p:graphicFrame>
      <p:sp>
        <p:nvSpPr>
          <p:cNvPr id="22559" name="Rectangle 6"/>
          <p:cNvSpPr>
            <a:spLocks noChangeArrowheads="1"/>
          </p:cNvSpPr>
          <p:nvPr/>
        </p:nvSpPr>
        <p:spPr bwMode="auto">
          <a:xfrm>
            <a:off x="838200" y="4343400"/>
            <a:ext cx="7848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ü"/>
            </a:pPr>
            <a:r>
              <a:rPr lang="en-US" altLang="en-US" b="1" dirty="0" smtClean="0">
                <a:solidFill>
                  <a:srgbClr val="FF0000"/>
                </a:solidFill>
              </a:rPr>
              <a:t>7 </a:t>
            </a:r>
            <a:r>
              <a:rPr lang="en-US" altLang="en-US" b="1" dirty="0">
                <a:solidFill>
                  <a:srgbClr val="FF0000"/>
                </a:solidFill>
              </a:rPr>
              <a:t>startups under support.</a:t>
            </a:r>
          </a:p>
          <a:p>
            <a:pPr>
              <a:buFont typeface="Wingdings" panose="05000000000000000000" pitchFamily="2" charset="2"/>
              <a:buChar char="ü"/>
            </a:pPr>
            <a:r>
              <a:rPr lang="en-US" altLang="en-US" b="1" dirty="0" smtClean="0">
                <a:solidFill>
                  <a:srgbClr val="FF0000"/>
                </a:solidFill>
              </a:rPr>
              <a:t>7 strategic </a:t>
            </a:r>
            <a:r>
              <a:rPr lang="en-US" altLang="en-US" b="1" dirty="0">
                <a:solidFill>
                  <a:srgbClr val="FF0000"/>
                </a:solidFill>
              </a:rPr>
              <a:t>collaboration agreements.</a:t>
            </a:r>
          </a:p>
          <a:p>
            <a:pPr>
              <a:buFont typeface="Wingdings" panose="05000000000000000000" pitchFamily="2" charset="2"/>
              <a:buChar char="ü"/>
            </a:pPr>
            <a:r>
              <a:rPr lang="en-US" altLang="en-US" b="1" dirty="0">
                <a:solidFill>
                  <a:srgbClr val="FF0000"/>
                </a:solidFill>
              </a:rPr>
              <a:t> </a:t>
            </a:r>
            <a:r>
              <a:rPr lang="en-US" altLang="en-US" b="1" dirty="0" smtClean="0">
                <a:solidFill>
                  <a:srgbClr val="FF0000"/>
                </a:solidFill>
              </a:rPr>
              <a:t>70K JOD </a:t>
            </a:r>
            <a:r>
              <a:rPr lang="en-US" altLang="en-US" b="1" dirty="0">
                <a:solidFill>
                  <a:srgbClr val="FF0000"/>
                </a:solidFill>
              </a:rPr>
              <a:t>raised to support Center operations from both private and public sectors.</a:t>
            </a:r>
          </a:p>
          <a:p>
            <a:pPr>
              <a:buFont typeface="Wingdings" panose="05000000000000000000" pitchFamily="2" charset="2"/>
              <a:buChar char="ü"/>
            </a:pPr>
            <a:r>
              <a:rPr lang="en-US" altLang="en-US" b="1" dirty="0">
                <a:solidFill>
                  <a:srgbClr val="FF0000"/>
                </a:solidFill>
              </a:rPr>
              <a:t>15 full committed volunteers.</a:t>
            </a:r>
          </a:p>
        </p:txBody>
      </p:sp>
    </p:spTree>
    <p:extLst>
      <p:ext uri="{BB962C8B-B14F-4D97-AF65-F5344CB8AC3E}">
        <p14:creationId xmlns:p14="http://schemas.microsoft.com/office/powerpoint/2010/main" val="1159222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4FB44C0-A09E-414B-BC34-119EA9328505}" type="slidenum">
              <a:rPr lang="en-US" altLang="en-US" smtClean="0">
                <a:solidFill>
                  <a:srgbClr val="FFFFFF"/>
                </a:solidFill>
                <a:latin typeface="Lucida Sans Unicode" panose="020B0602030504020204" pitchFamily="34" charset="0"/>
              </a:rPr>
              <a:pPr/>
              <a:t>16</a:t>
            </a:fld>
            <a:endParaRPr lang="en-US" altLang="en-US" smtClean="0">
              <a:solidFill>
                <a:srgbClr val="FFFFFF"/>
              </a:solidFill>
              <a:latin typeface="Lucida Sans Unicode" panose="020B0602030504020204" pitchFamily="34" charset="0"/>
            </a:endParaRPr>
          </a:p>
        </p:txBody>
      </p:sp>
      <p:pic>
        <p:nvPicPr>
          <p:cNvPr id="23555" name="Picture 4" descr="Image result for thank you questions slide"/>
          <p:cNvPicPr>
            <a:picLocks noChangeAspect="1" noChangeArrowheads="1"/>
          </p:cNvPicPr>
          <p:nvPr/>
        </p:nvPicPr>
        <p:blipFill>
          <a:blip r:embed="rId2">
            <a:extLst>
              <a:ext uri="{28A0092B-C50C-407E-A947-70E740481C1C}">
                <a14:useLocalDpi xmlns:a14="http://schemas.microsoft.com/office/drawing/2010/main" val="0"/>
              </a:ext>
            </a:extLst>
          </a:blip>
          <a:srcRect t="27779" b="21111"/>
          <a:stretch>
            <a:fillRect/>
          </a:stretch>
        </p:blipFill>
        <p:spPr bwMode="auto">
          <a:xfrm>
            <a:off x="609600" y="1119116"/>
            <a:ext cx="7848600" cy="234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2"/>
          <p:cNvSpPr>
            <a:spLocks noChangeArrowheads="1"/>
          </p:cNvSpPr>
          <p:nvPr/>
        </p:nvSpPr>
        <p:spPr bwMode="auto">
          <a:xfrm>
            <a:off x="2171700" y="4460875"/>
            <a:ext cx="4479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C00000"/>
                </a:solidFill>
                <a:hlinkClick r:id="rId3"/>
              </a:rPr>
              <a:t>https://www.facebook.com/JUIEC/</a:t>
            </a:r>
            <a:endParaRPr lang="en-US" altLang="en-US">
              <a:solidFill>
                <a:srgbClr val="C00000"/>
              </a:solidFill>
            </a:endParaRPr>
          </a:p>
          <a:p>
            <a:pPr algn="ctr" eaLnBrk="1" hangingPunct="1"/>
            <a:r>
              <a:rPr lang="en-US" altLang="en-US">
                <a:solidFill>
                  <a:srgbClr val="C00000"/>
                </a:solidFill>
                <a:hlinkClick r:id="rId4"/>
              </a:rPr>
              <a:t>http://centers.ju.edu.jo/en/ujic/Home.aspx</a:t>
            </a:r>
            <a:r>
              <a:rPr lang="en-US" altLang="en-US">
                <a:solidFill>
                  <a:srgbClr val="C00000"/>
                </a:solidFill>
              </a:rPr>
              <a:t>.</a:t>
            </a:r>
          </a:p>
        </p:txBody>
      </p:sp>
      <p:sp>
        <p:nvSpPr>
          <p:cNvPr id="23557" name="Subtitle 2"/>
          <p:cNvSpPr>
            <a:spLocks noGrp="1"/>
          </p:cNvSpPr>
          <p:nvPr>
            <p:ph type="subTitle" idx="1"/>
          </p:nvPr>
        </p:nvSpPr>
        <p:spPr>
          <a:xfrm>
            <a:off x="525463" y="3581400"/>
            <a:ext cx="7772400" cy="479425"/>
          </a:xfrm>
        </p:spPr>
        <p:txBody>
          <a:bodyPr/>
          <a:lstStyle/>
          <a:p>
            <a:pPr marR="0" algn="ctr" rtl="1" eaLnBrk="1" hangingPunct="1"/>
            <a:r>
              <a:rPr lang="en-US" altLang="en-US" sz="1800" b="1" smtClean="0">
                <a:solidFill>
                  <a:schemeClr val="tx1"/>
                </a:solidFill>
              </a:rPr>
              <a:t>Dr.Ashraf Bany Mohammed</a:t>
            </a:r>
          </a:p>
          <a:p>
            <a:pPr marR="0" algn="ctr" rtl="1" eaLnBrk="1" hangingPunct="1"/>
            <a:r>
              <a:rPr lang="en-US" altLang="en-US" sz="1800" smtClean="0">
                <a:solidFill>
                  <a:schemeClr val="tx1"/>
                </a:solidFill>
              </a:rPr>
              <a:t>a.bany@ju.edu.jo</a:t>
            </a:r>
            <a:endParaRPr lang="ar-JO" altLang="en-US" sz="1800" smtClean="0">
              <a:solidFill>
                <a:schemeClr val="tx1"/>
              </a:solidFill>
            </a:endParaRPr>
          </a:p>
        </p:txBody>
      </p:sp>
    </p:spTree>
    <p:extLst>
      <p:ext uri="{BB962C8B-B14F-4D97-AF65-F5344CB8AC3E}">
        <p14:creationId xmlns:p14="http://schemas.microsoft.com/office/powerpoint/2010/main" val="4273847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7616"/>
            <a:ext cx="8229600" cy="4525963"/>
          </a:xfrm>
        </p:spPr>
        <p:txBody>
          <a:bodyPr/>
          <a:lstStyle/>
          <a:p>
            <a:r>
              <a:rPr lang="en-US" sz="2000" dirty="0" smtClean="0"/>
              <a:t>UJIEC</a:t>
            </a:r>
          </a:p>
          <a:p>
            <a:pPr lvl="1"/>
            <a:r>
              <a:rPr lang="en-US" sz="1800" dirty="0" smtClean="0"/>
              <a:t>About	</a:t>
            </a:r>
          </a:p>
          <a:p>
            <a:pPr lvl="1"/>
            <a:r>
              <a:rPr lang="en-US" sz="1800" dirty="0" smtClean="0"/>
              <a:t>UJ Basic statistics</a:t>
            </a:r>
          </a:p>
          <a:p>
            <a:pPr lvl="1"/>
            <a:r>
              <a:rPr lang="en-US" sz="1800" dirty="0"/>
              <a:t>Organizational </a:t>
            </a:r>
            <a:r>
              <a:rPr lang="en-US" sz="1800" dirty="0" smtClean="0"/>
              <a:t>Structure</a:t>
            </a:r>
          </a:p>
          <a:p>
            <a:pPr lvl="1"/>
            <a:r>
              <a:rPr lang="en-US" sz="1800" dirty="0"/>
              <a:t>What UJIEC offer ? </a:t>
            </a:r>
            <a:endParaRPr lang="en-US" sz="1800" dirty="0" smtClean="0"/>
          </a:p>
          <a:p>
            <a:pPr lvl="1"/>
            <a:r>
              <a:rPr lang="en-US" sz="1800" dirty="0" smtClean="0"/>
              <a:t>Strategic Goals</a:t>
            </a:r>
          </a:p>
          <a:p>
            <a:pPr lvl="1"/>
            <a:r>
              <a:rPr lang="en-US" sz="1800" dirty="0" smtClean="0"/>
              <a:t>Resources </a:t>
            </a:r>
          </a:p>
          <a:p>
            <a:pPr lvl="1"/>
            <a:r>
              <a:rPr lang="en-US" sz="1800" dirty="0" smtClean="0"/>
              <a:t>Stakeholders</a:t>
            </a:r>
          </a:p>
          <a:p>
            <a:pPr lvl="1"/>
            <a:r>
              <a:rPr lang="en-US" sz="1800" dirty="0" smtClean="0"/>
              <a:t>How we work </a:t>
            </a:r>
          </a:p>
          <a:p>
            <a:pPr lvl="1"/>
            <a:r>
              <a:rPr lang="en-US" sz="1800" dirty="0" smtClean="0"/>
              <a:t>Challenges </a:t>
            </a:r>
          </a:p>
          <a:p>
            <a:r>
              <a:rPr lang="en-US" sz="2000" dirty="0" smtClean="0"/>
              <a:t>CTI @ UJIEC</a:t>
            </a:r>
          </a:p>
          <a:p>
            <a:r>
              <a:rPr lang="en-US" sz="2000" dirty="0" smtClean="0"/>
              <a:t>Activities</a:t>
            </a:r>
            <a:r>
              <a:rPr lang="en-US" sz="2000" dirty="0"/>
              <a:t> In Numbers 2017</a:t>
            </a:r>
            <a:endParaRPr lang="en-US" sz="2000" dirty="0" smtClean="0"/>
          </a:p>
          <a:p>
            <a:endParaRPr lang="en-US" sz="2000" dirty="0" smtClean="0"/>
          </a:p>
          <a:p>
            <a:endParaRPr lang="en-US" sz="2000" dirty="0"/>
          </a:p>
        </p:txBody>
      </p:sp>
      <p:sp>
        <p:nvSpPr>
          <p:cNvPr id="3" name="Content Placeholder 2"/>
          <p:cNvSpPr>
            <a:spLocks noGrp="1"/>
          </p:cNvSpPr>
          <p:nvPr>
            <p:ph idx="13"/>
          </p:nvPr>
        </p:nvSpPr>
        <p:spPr/>
        <p:txBody>
          <a:bodyPr/>
          <a:lstStyle/>
          <a:p>
            <a:r>
              <a:rPr lang="en-US" dirty="0" smtClean="0"/>
              <a:t>Table of Content </a:t>
            </a:r>
            <a:endParaRPr lang="en-US" dirty="0"/>
          </a:p>
        </p:txBody>
      </p:sp>
    </p:spTree>
    <p:extLst>
      <p:ext uri="{BB962C8B-B14F-4D97-AF65-F5344CB8AC3E}">
        <p14:creationId xmlns:p14="http://schemas.microsoft.com/office/powerpoint/2010/main" val="4183361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ffff"/>
          <p:cNvPicPr>
            <a:picLocks noChangeAspect="1" noChangeArrowheads="1"/>
          </p:cNvPicPr>
          <p:nvPr/>
        </p:nvPicPr>
        <p:blipFill>
          <a:blip r:embed="rId3" cstate="print">
            <a:lum bright="31000" contrast="62000"/>
          </a:blip>
          <a:stretch>
            <a:fillRect/>
          </a:stretch>
        </p:blipFill>
        <p:spPr bwMode="auto">
          <a:xfrm>
            <a:off x="380999" y="1371600"/>
            <a:ext cx="8354292" cy="5105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p:cNvSpPr txBox="1">
            <a:spLocks noChangeArrowheads="1"/>
          </p:cNvSpPr>
          <p:nvPr/>
        </p:nvSpPr>
        <p:spPr bwMode="auto">
          <a:xfrm>
            <a:off x="4211638" y="1827213"/>
            <a:ext cx="4608512" cy="1385887"/>
          </a:xfrm>
          <a:prstGeom prst="rect">
            <a:avLst/>
          </a:prstGeom>
          <a:noFill/>
          <a:ln w="9525">
            <a:noFill/>
            <a:miter lim="800000"/>
            <a:headEnd/>
            <a:tailEnd/>
          </a:ln>
        </p:spPr>
        <p:txBody>
          <a:bodyPr>
            <a:spAutoFit/>
          </a:bodyPr>
          <a:lstStyle/>
          <a:p>
            <a:pPr algn="ctr">
              <a:buClr>
                <a:srgbClr val="33CC33"/>
              </a:buClr>
              <a:defRPr/>
            </a:pPr>
            <a:r>
              <a:rPr lang="en-US" sz="2800" dirty="0"/>
              <a:t>University of Jordan Innovation and Entrepreneurship Center</a:t>
            </a:r>
            <a:endParaRPr lang="en-US" sz="2800" b="1" i="1" dirty="0">
              <a:solidFill>
                <a:srgbClr val="C00000"/>
              </a:solidFill>
              <a:effectLst>
                <a:outerShdw blurRad="38100" dist="38100" dir="2700000" algn="tl">
                  <a:srgbClr val="000000">
                    <a:alpha val="43137"/>
                  </a:srgbClr>
                </a:outerShdw>
              </a:effectLst>
              <a:latin typeface="+mj-lt"/>
            </a:endParaRPr>
          </a:p>
        </p:txBody>
      </p:sp>
      <p:sp>
        <p:nvSpPr>
          <p:cNvPr id="11268" name="TextBox 4"/>
          <p:cNvSpPr txBox="1">
            <a:spLocks noChangeArrowheads="1"/>
          </p:cNvSpPr>
          <p:nvPr/>
        </p:nvSpPr>
        <p:spPr bwMode="auto">
          <a:xfrm>
            <a:off x="3832225" y="5646738"/>
            <a:ext cx="57610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t>Dr.Ashraf Bany Mohammed</a:t>
            </a:r>
          </a:p>
          <a:p>
            <a:pPr algn="ctr" eaLnBrk="1" hangingPunct="1"/>
            <a:r>
              <a:rPr lang="en-US" altLang="en-US" sz="1600"/>
              <a:t>Director of UJIEC </a:t>
            </a:r>
            <a:endParaRPr lang="ar-JO" altLang="en-US" sz="1600"/>
          </a:p>
          <a:p>
            <a:pPr algn="ctr" eaLnBrk="1" hangingPunct="1"/>
            <a:r>
              <a:rPr lang="en-US" altLang="en-US" sz="1600"/>
              <a:t>a.bany@ju.edu.jo</a:t>
            </a:r>
            <a:endParaRPr lang="ar-JO" altLang="en-US" sz="1600"/>
          </a:p>
        </p:txBody>
      </p:sp>
    </p:spTree>
    <p:extLst>
      <p:ext uri="{BB962C8B-B14F-4D97-AF65-F5344CB8AC3E}">
        <p14:creationId xmlns:p14="http://schemas.microsoft.com/office/powerpoint/2010/main" val="254483934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152400" y="1638300"/>
            <a:ext cx="8861425" cy="4525963"/>
          </a:xfrm>
        </p:spPr>
        <p:txBody>
          <a:bodyPr/>
          <a:lstStyle/>
          <a:p>
            <a:r>
              <a:rPr lang="en-US" altLang="en-US" sz="2300" b="1" smtClean="0"/>
              <a:t>“The University of Jordan Innovation and Entrepreneurship Center wa</a:t>
            </a:r>
            <a:r>
              <a:rPr lang="en-US" altLang="en-US" sz="2300" smtClean="0"/>
              <a:t>s established by decree from UJ Board of Trustees in </a:t>
            </a:r>
            <a:r>
              <a:rPr lang="en-US" altLang="en-US" sz="2300" b="1" smtClean="0"/>
              <a:t>2015</a:t>
            </a:r>
            <a:r>
              <a:rPr lang="en-US" altLang="en-US" sz="2300" smtClean="0"/>
              <a:t>.</a:t>
            </a:r>
          </a:p>
          <a:p>
            <a:r>
              <a:rPr lang="en-US" altLang="en-US" sz="2300" b="1" smtClean="0"/>
              <a:t>Vision</a:t>
            </a:r>
            <a:r>
              <a:rPr lang="en-US" altLang="en-US" sz="2300" smtClean="0"/>
              <a:t>: To be a one-stop support hub for innovators and entrepreneurs @ UJ in collaboration and partnership with all stakeholder in both public and private sector.</a:t>
            </a:r>
          </a:p>
          <a:p>
            <a:r>
              <a:rPr lang="en-US" altLang="en-US" sz="2300" b="1" smtClean="0"/>
              <a:t>Mission</a:t>
            </a:r>
            <a:r>
              <a:rPr lang="en-US" altLang="en-US" sz="2300" smtClean="0"/>
              <a:t>: To promote and foster innovation and entrepreneurship culture, education, training and practice to create a generation capable of making a real contribution to the economic development in Jordan</a:t>
            </a:r>
          </a:p>
          <a:p>
            <a:r>
              <a:rPr lang="en-US" altLang="en-US" sz="2300" smtClean="0"/>
              <a:t>UJIEC team consist of 6 full time employees along with 15 part-time volunteers</a:t>
            </a:r>
          </a:p>
        </p:txBody>
      </p:sp>
      <p:sp>
        <p:nvSpPr>
          <p:cNvPr id="3" name="Title 2"/>
          <p:cNvSpPr>
            <a:spLocks noGrp="1"/>
          </p:cNvSpPr>
          <p:nvPr>
            <p:ph type="title"/>
          </p:nvPr>
        </p:nvSpPr>
        <p:spPr/>
        <p:txBody>
          <a:bodyPr/>
          <a:lstStyle/>
          <a:p>
            <a:pPr>
              <a:defRPr/>
            </a:pPr>
            <a:r>
              <a:rPr lang="en-US" dirty="0" smtClean="0"/>
              <a:t>About UJIEC</a:t>
            </a:r>
            <a:endParaRPr lang="en-US" dirty="0"/>
          </a:p>
        </p:txBody>
      </p:sp>
      <p:sp>
        <p:nvSpPr>
          <p:cNvPr id="1331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2FC98F-BDAA-438E-9695-2E7F2F6FF2FE}" type="slidenum">
              <a:rPr lang="en-US" altLang="en-US" smtClean="0">
                <a:latin typeface="Lucida Sans Unicode" panose="020B0602030504020204" pitchFamily="34" charset="0"/>
              </a:rPr>
              <a:pPr/>
              <a:t>4</a:t>
            </a:fld>
            <a:endParaRPr lang="en-US" altLang="en-US" smtClean="0">
              <a:latin typeface="Lucida Sans Unicode" panose="020B0602030504020204" pitchFamily="34" charset="0"/>
            </a:endParaRPr>
          </a:p>
        </p:txBody>
      </p:sp>
    </p:spTree>
    <p:extLst>
      <p:ext uri="{BB962C8B-B14F-4D97-AF65-F5344CB8AC3E}">
        <p14:creationId xmlns:p14="http://schemas.microsoft.com/office/powerpoint/2010/main" val="2424406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229600" cy="1143000"/>
          </a:xfrm>
        </p:spPr>
        <p:txBody>
          <a:bodyPr/>
          <a:lstStyle/>
          <a:p>
            <a:pPr eaLnBrk="1" fontAlgn="auto" hangingPunct="1">
              <a:spcAft>
                <a:spcPts val="0"/>
              </a:spcAft>
              <a:defRPr/>
            </a:pPr>
            <a:r>
              <a:rPr lang="en-US" dirty="0" smtClean="0"/>
              <a:t>University of Jordan - Basic Stat</a:t>
            </a:r>
            <a:endParaRPr lang="ar-JO" dirty="0"/>
          </a:p>
        </p:txBody>
      </p:sp>
      <p:graphicFrame>
        <p:nvGraphicFramePr>
          <p:cNvPr id="4" name="Table 3"/>
          <p:cNvGraphicFramePr>
            <a:graphicFrameLocks noGrp="1"/>
          </p:cNvGraphicFramePr>
          <p:nvPr/>
        </p:nvGraphicFramePr>
        <p:xfrm>
          <a:off x="838200" y="1620838"/>
          <a:ext cx="7391400" cy="2033589"/>
        </p:xfrm>
        <a:graphic>
          <a:graphicData uri="http://schemas.openxmlformats.org/drawingml/2006/table">
            <a:tbl>
              <a:tblPr/>
              <a:tblGrid>
                <a:gridCol w="3319463">
                  <a:extLst>
                    <a:ext uri="{9D8B030D-6E8A-4147-A177-3AD203B41FA5}">
                      <a16:colId xmlns="" xmlns:a16="http://schemas.microsoft.com/office/drawing/2014/main" val="20000"/>
                    </a:ext>
                  </a:extLst>
                </a:gridCol>
                <a:gridCol w="4071937">
                  <a:extLst>
                    <a:ext uri="{9D8B030D-6E8A-4147-A177-3AD203B41FA5}">
                      <a16:colId xmlns="" xmlns:a16="http://schemas.microsoft.com/office/drawing/2014/main" val="20001"/>
                    </a:ext>
                  </a:extLst>
                </a:gridCol>
              </a:tblGrid>
              <a:tr h="369888">
                <a:tc>
                  <a:txBody>
                    <a:bodyPr/>
                    <a:lstStyle>
                      <a:lvl1pPr marL="53975" algn="l" rtl="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lgn="l" rtl="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lgn="l" rtl="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lgn="l" rtl="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lgn="l" rtl="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3975" marR="0" lvl="0" indent="0" algn="ctr" defTabSz="914400" rtl="0" eaLnBrk="1" fontAlgn="base" latinLnBrk="0" hangingPunct="1">
                        <a:lnSpc>
                          <a:spcPct val="87000"/>
                        </a:lnSpc>
                        <a:spcBef>
                          <a:spcPts val="425"/>
                        </a:spcBef>
                        <a:spcAft>
                          <a:spcPts val="425"/>
                        </a:spcAft>
                        <a:buClrTx/>
                        <a:buSzTx/>
                        <a:buFontTx/>
                        <a:buNone/>
                        <a:tabLst>
                          <a:tab pos="228600" algn="l"/>
                        </a:tabLst>
                      </a:pPr>
                      <a:r>
                        <a:rPr kumimoji="0" lang="en-US" sz="1800" b="1" i="0" u="none" strike="noStrike" cap="none" normalizeH="0" baseline="0" smtClean="0">
                          <a:ln>
                            <a:noFill/>
                          </a:ln>
                          <a:solidFill>
                            <a:schemeClr val="tx1"/>
                          </a:solidFill>
                          <a:effectLst/>
                          <a:latin typeface="Lucida Sans Unicode" panose="020B0602030504020204" pitchFamily="34" charset="0"/>
                        </a:rPr>
                        <a:t>Item </a:t>
                      </a:r>
                      <a:endParaRPr kumimoji="0" lang="en-US" sz="1800" b="1" i="0" u="none" strike="noStrike" cap="none" normalizeH="0" baseline="0" smtClean="0">
                        <a:ln>
                          <a:noFill/>
                        </a:ln>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76200" marR="7620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00B0F0"/>
                    </a:solidFill>
                  </a:tcPr>
                </a:tc>
                <a:tc>
                  <a:txBody>
                    <a:bodyPr/>
                    <a:lstStyle>
                      <a:lvl1pPr marL="53975" algn="l" rtl="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lgn="l" rtl="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lgn="l" rtl="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lgn="l" rtl="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lgn="l" rtl="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3975" marR="0" lvl="0" indent="0" algn="ctr" defTabSz="914400" rtl="0" eaLnBrk="1" fontAlgn="base" latinLnBrk="0" hangingPunct="1">
                        <a:lnSpc>
                          <a:spcPct val="100000"/>
                        </a:lnSpc>
                        <a:spcBef>
                          <a:spcPts val="425"/>
                        </a:spcBef>
                        <a:spcAft>
                          <a:spcPts val="425"/>
                        </a:spcAft>
                        <a:buClrTx/>
                        <a:buSzTx/>
                        <a:buFontTx/>
                        <a:buNone/>
                        <a:tabLst>
                          <a:tab pos="228600" algn="l"/>
                        </a:tabLst>
                      </a:pPr>
                      <a:r>
                        <a:rPr kumimoji="0" lang="en-US" sz="1800" b="1" i="0" u="none" strike="noStrike" cap="none" normalizeH="0" baseline="0" smtClean="0">
                          <a:ln>
                            <a:noFill/>
                          </a:ln>
                          <a:solidFill>
                            <a:schemeClr val="tx1"/>
                          </a:solidFill>
                          <a:effectLst/>
                          <a:latin typeface="Lucida Sans Unicode" panose="020B0602030504020204" pitchFamily="34" charset="0"/>
                        </a:rPr>
                        <a:t>STAT</a:t>
                      </a:r>
                      <a:endParaRPr kumimoji="0" lang="ar-JO" sz="1800" b="1" i="0" u="none" strike="noStrike" cap="none" normalizeH="0" baseline="0" smtClean="0">
                        <a:ln>
                          <a:noFill/>
                        </a:ln>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76200" marR="7620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0"/>
                  </a:ext>
                </a:extLst>
              </a:tr>
              <a:tr h="314325">
                <a:tc>
                  <a:txBody>
                    <a:bodyPr/>
                    <a:lstStyle>
                      <a:lvl1pPr marL="53975" algn="l" rtl="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lgn="l" rtl="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lgn="l" rtl="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lgn="l" rtl="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lgn="l" rtl="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3975" marR="0" lvl="0" indent="0" algn="ctr" defTabSz="914400" rtl="0" eaLnBrk="1" fontAlgn="base" latinLnBrk="0" hangingPunct="1">
                        <a:lnSpc>
                          <a:spcPct val="100000"/>
                        </a:lnSpc>
                        <a:spcBef>
                          <a:spcPts val="425"/>
                        </a:spcBef>
                        <a:spcAft>
                          <a:spcPts val="425"/>
                        </a:spcAft>
                        <a:buClrTx/>
                        <a:buSzTx/>
                        <a:buFontTx/>
                        <a:buNone/>
                        <a:tabLst>
                          <a:tab pos="228600" algn="l"/>
                        </a:tabLst>
                      </a:pPr>
                      <a:r>
                        <a:rPr kumimoji="0" lang="en-US" sz="1800" b="0" i="0" u="none" strike="noStrike" cap="none" normalizeH="0" baseline="0" smtClean="0">
                          <a:ln>
                            <a:noFill/>
                          </a:ln>
                          <a:solidFill>
                            <a:srgbClr val="000000"/>
                          </a:solidFill>
                          <a:effectLst/>
                          <a:latin typeface="Lucida Sans Unicode" panose="020B0602030504020204" pitchFamily="34" charset="0"/>
                        </a:rPr>
                        <a:t>Faculty members (Full time)</a:t>
                      </a:r>
                      <a:endParaRPr kumimoji="0" lang="en-US" sz="1800" b="0" i="0" u="none" strike="noStrike" cap="none" normalizeH="0" baseline="0" smtClean="0">
                        <a:ln>
                          <a:noFill/>
                        </a:ln>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76200" marR="7620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lvl1pPr marL="53975" algn="l" rtl="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lgn="l" rtl="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lgn="l" rtl="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lgn="l" rtl="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lgn="l" rtl="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3975" marR="0" lvl="0" indent="0" algn="ctr" defTabSz="914400" rtl="0" eaLnBrk="1" fontAlgn="base" latinLnBrk="0" hangingPunct="1">
                        <a:lnSpc>
                          <a:spcPct val="100000"/>
                        </a:lnSpc>
                        <a:spcBef>
                          <a:spcPts val="425"/>
                        </a:spcBef>
                        <a:spcAft>
                          <a:spcPts val="425"/>
                        </a:spcAft>
                        <a:buClrTx/>
                        <a:buSzTx/>
                        <a:buFontTx/>
                        <a:buNone/>
                        <a:tabLst>
                          <a:tab pos="228600" algn="l"/>
                        </a:tabLst>
                      </a:pPr>
                      <a:r>
                        <a:rPr kumimoji="0" lang="en-US" sz="1800" b="0" i="0" u="none" strike="noStrike" cap="none" normalizeH="0" baseline="0" smtClean="0">
                          <a:ln>
                            <a:noFill/>
                          </a:ln>
                          <a:solidFill>
                            <a:srgbClr val="000000"/>
                          </a:solidFill>
                          <a:effectLst/>
                          <a:latin typeface="Lucida Sans Unicode" panose="020B0602030504020204" pitchFamily="34" charset="0"/>
                        </a:rPr>
                        <a:t>1,750</a:t>
                      </a:r>
                      <a:endParaRPr kumimoji="0" lang="en-US" sz="1800" b="0" i="0" u="none" strike="noStrike" cap="none" normalizeH="0" baseline="0" smtClean="0">
                        <a:ln>
                          <a:noFill/>
                        </a:ln>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76200" marR="7620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extLst>
                  <a:ext uri="{0D108BD9-81ED-4DB2-BD59-A6C34878D82A}">
                    <a16:rowId xmlns="" xmlns:a16="http://schemas.microsoft.com/office/drawing/2014/main" val="10001"/>
                  </a:ext>
                </a:extLst>
              </a:tr>
              <a:tr h="314325">
                <a:tc>
                  <a:txBody>
                    <a:bodyPr/>
                    <a:lstStyle>
                      <a:lvl1pPr marL="53975" algn="l" rtl="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lgn="l" rtl="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lgn="l" rtl="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lgn="l" rtl="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lgn="l" rtl="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3975" marR="0" lvl="0" indent="0" algn="ctr" defTabSz="914400" rtl="0" eaLnBrk="1" fontAlgn="base" latinLnBrk="0" hangingPunct="1">
                        <a:lnSpc>
                          <a:spcPct val="100000"/>
                        </a:lnSpc>
                        <a:spcBef>
                          <a:spcPts val="425"/>
                        </a:spcBef>
                        <a:spcAft>
                          <a:spcPts val="425"/>
                        </a:spcAft>
                        <a:buClrTx/>
                        <a:buSzTx/>
                        <a:buFontTx/>
                        <a:buNone/>
                        <a:tabLst>
                          <a:tab pos="228600" algn="l"/>
                        </a:tabLst>
                      </a:pPr>
                      <a:r>
                        <a:rPr kumimoji="0" lang="en-US" sz="1800" b="0" i="0" u="none" strike="noStrike" cap="none" normalizeH="0" baseline="0" smtClean="0">
                          <a:ln>
                            <a:noFill/>
                          </a:ln>
                          <a:solidFill>
                            <a:srgbClr val="000000"/>
                          </a:solidFill>
                          <a:effectLst/>
                          <a:latin typeface="Lucida Sans Unicode" panose="020B0602030504020204" pitchFamily="34" charset="0"/>
                        </a:rPr>
                        <a:t>Employees </a:t>
                      </a:r>
                      <a:endParaRPr kumimoji="0" lang="en-US" sz="1800" b="0" i="0" u="none" strike="noStrike" cap="none" normalizeH="0" baseline="0" smtClean="0">
                        <a:ln>
                          <a:noFill/>
                        </a:ln>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76200" marR="7620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lvl1pPr marL="53975" algn="l" rtl="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lgn="l" rtl="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lgn="l" rtl="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lgn="l" rtl="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lgn="l" rtl="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3975" marR="0" lvl="0" indent="0" algn="ctr" defTabSz="914400" rtl="0" eaLnBrk="1" fontAlgn="base" latinLnBrk="0" hangingPunct="1">
                        <a:lnSpc>
                          <a:spcPct val="100000"/>
                        </a:lnSpc>
                        <a:spcBef>
                          <a:spcPts val="425"/>
                        </a:spcBef>
                        <a:spcAft>
                          <a:spcPts val="425"/>
                        </a:spcAft>
                        <a:buClrTx/>
                        <a:buSzTx/>
                        <a:buFontTx/>
                        <a:buNone/>
                        <a:tabLst>
                          <a:tab pos="228600" algn="l"/>
                        </a:tabLst>
                      </a:pPr>
                      <a:r>
                        <a:rPr kumimoji="0" lang="en-US" sz="1800" b="0" i="0" u="none" strike="noStrike" cap="none" normalizeH="0" baseline="0" smtClean="0">
                          <a:ln>
                            <a:noFill/>
                          </a:ln>
                          <a:solidFill>
                            <a:srgbClr val="000000"/>
                          </a:solidFill>
                          <a:effectLst/>
                          <a:latin typeface="Lucida Sans Unicode" panose="020B0602030504020204" pitchFamily="34" charset="0"/>
                        </a:rPr>
                        <a:t>4,441</a:t>
                      </a:r>
                      <a:endParaRPr kumimoji="0" lang="en-US" sz="1800" b="0" i="0" u="none" strike="noStrike" cap="none" normalizeH="0" baseline="0" smtClean="0">
                        <a:ln>
                          <a:noFill/>
                        </a:ln>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76200" marR="7620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extLst>
                  <a:ext uri="{0D108BD9-81ED-4DB2-BD59-A6C34878D82A}">
                    <a16:rowId xmlns="" xmlns:a16="http://schemas.microsoft.com/office/drawing/2014/main" val="10002"/>
                  </a:ext>
                </a:extLst>
              </a:tr>
              <a:tr h="314325">
                <a:tc>
                  <a:txBody>
                    <a:bodyPr/>
                    <a:lstStyle>
                      <a:lvl1pPr marL="53975" algn="l" rtl="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lgn="l" rtl="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lgn="l" rtl="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lgn="l" rtl="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lgn="l" rtl="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3975" marR="0" lvl="0" indent="0" algn="ctr" defTabSz="914400" rtl="0" eaLnBrk="1" fontAlgn="base" latinLnBrk="0" hangingPunct="1">
                        <a:lnSpc>
                          <a:spcPct val="100000"/>
                        </a:lnSpc>
                        <a:spcBef>
                          <a:spcPts val="425"/>
                        </a:spcBef>
                        <a:spcAft>
                          <a:spcPts val="425"/>
                        </a:spcAft>
                        <a:buClrTx/>
                        <a:buSzTx/>
                        <a:buFontTx/>
                        <a:buNone/>
                        <a:tabLst>
                          <a:tab pos="228600" algn="l"/>
                        </a:tabLst>
                      </a:pPr>
                      <a:r>
                        <a:rPr kumimoji="0" lang="en-US" sz="1800" b="0" i="0" u="none" strike="noStrike" cap="none" normalizeH="0" baseline="0" smtClean="0">
                          <a:ln>
                            <a:noFill/>
                          </a:ln>
                          <a:solidFill>
                            <a:srgbClr val="000000"/>
                          </a:solidFill>
                          <a:effectLst/>
                          <a:latin typeface="Lucida Sans Unicode" panose="020B0602030504020204" pitchFamily="34" charset="0"/>
                        </a:rPr>
                        <a:t>Students </a:t>
                      </a:r>
                      <a:endParaRPr kumimoji="0" lang="en-US" sz="1800" b="0" i="0" u="none" strike="noStrike" cap="none" normalizeH="0" baseline="0" smtClean="0">
                        <a:ln>
                          <a:noFill/>
                        </a:ln>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76200" marR="7620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lvl1pPr marL="53975" algn="l" rtl="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lgn="l" rtl="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lgn="l" rtl="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lgn="l" rtl="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lgn="l" rtl="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3975" marR="0" lvl="0" indent="0" algn="ctr" defTabSz="914400" rtl="0" eaLnBrk="1" fontAlgn="base" latinLnBrk="0" hangingPunct="1">
                        <a:lnSpc>
                          <a:spcPct val="100000"/>
                        </a:lnSpc>
                        <a:spcBef>
                          <a:spcPts val="425"/>
                        </a:spcBef>
                        <a:spcAft>
                          <a:spcPts val="425"/>
                        </a:spcAft>
                        <a:buClrTx/>
                        <a:buSzTx/>
                        <a:buFontTx/>
                        <a:buNone/>
                        <a:tabLst>
                          <a:tab pos="228600" algn="l"/>
                        </a:tabLst>
                      </a:pPr>
                      <a:r>
                        <a:rPr kumimoji="0" lang="en-US" sz="1800" b="0" i="0" u="none" strike="noStrike" cap="none" normalizeH="0" baseline="0" smtClean="0">
                          <a:ln>
                            <a:noFill/>
                          </a:ln>
                          <a:solidFill>
                            <a:srgbClr val="000000"/>
                          </a:solidFill>
                          <a:effectLst/>
                          <a:latin typeface="Lucida Sans Unicode" panose="020B0602030504020204" pitchFamily="34" charset="0"/>
                        </a:rPr>
                        <a:t>43,774</a:t>
                      </a:r>
                      <a:endParaRPr kumimoji="0" lang="en-US" sz="1800" b="0" i="0" u="none" strike="noStrike" cap="none" normalizeH="0" baseline="0" smtClean="0">
                        <a:ln>
                          <a:noFill/>
                        </a:ln>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76200" marR="7620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extLst>
                  <a:ext uri="{0D108BD9-81ED-4DB2-BD59-A6C34878D82A}">
                    <a16:rowId xmlns="" xmlns:a16="http://schemas.microsoft.com/office/drawing/2014/main" val="10003"/>
                  </a:ext>
                </a:extLst>
              </a:tr>
              <a:tr h="360363">
                <a:tc>
                  <a:txBody>
                    <a:bodyPr/>
                    <a:lstStyle>
                      <a:lvl1pPr marL="53975" algn="l" rtl="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lgn="l" rtl="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lgn="l" rtl="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lgn="l" rtl="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lgn="l" rtl="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3975" marR="0" lvl="0" indent="0" algn="ctr" defTabSz="914400" rtl="0" eaLnBrk="1" fontAlgn="base" latinLnBrk="0" hangingPunct="1">
                        <a:lnSpc>
                          <a:spcPct val="100000"/>
                        </a:lnSpc>
                        <a:spcBef>
                          <a:spcPts val="425"/>
                        </a:spcBef>
                        <a:spcAft>
                          <a:spcPts val="425"/>
                        </a:spcAft>
                        <a:buClrTx/>
                        <a:buSzTx/>
                        <a:buFontTx/>
                        <a:buNone/>
                        <a:tabLst>
                          <a:tab pos="228600" algn="l"/>
                        </a:tabLst>
                      </a:pPr>
                      <a:r>
                        <a:rPr kumimoji="0" lang="en-US" sz="1800" b="0" i="0" u="none" strike="noStrike" cap="none" normalizeH="0" baseline="0" dirty="0" smtClean="0">
                          <a:ln>
                            <a:noFill/>
                          </a:ln>
                          <a:solidFill>
                            <a:srgbClr val="000000"/>
                          </a:solidFill>
                          <a:effectLst/>
                          <a:latin typeface="Lucida Sans Unicode" panose="020B0602030504020204" pitchFamily="34" charset="0"/>
                        </a:rPr>
                        <a:t>Schools </a:t>
                      </a:r>
                      <a:endParaRPr kumimoji="0" lang="en-US" sz="1800" b="0" i="0" u="none" strike="noStrike" cap="none" normalizeH="0" baseline="0" dirty="0" smtClean="0">
                        <a:ln>
                          <a:noFill/>
                        </a:ln>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76200" marR="7620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lvl1pPr marL="53975" algn="l" rtl="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lgn="l" rtl="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lgn="l" rtl="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lgn="l" rtl="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lgn="l" rtl="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3975" marR="0" lvl="0" indent="0" algn="ctr" defTabSz="914400" rtl="0" eaLnBrk="1" fontAlgn="base" latinLnBrk="0" hangingPunct="1">
                        <a:lnSpc>
                          <a:spcPct val="100000"/>
                        </a:lnSpc>
                        <a:spcBef>
                          <a:spcPts val="425"/>
                        </a:spcBef>
                        <a:spcAft>
                          <a:spcPts val="425"/>
                        </a:spcAft>
                        <a:buClrTx/>
                        <a:buSzTx/>
                        <a:buFontTx/>
                        <a:buNone/>
                        <a:tabLst>
                          <a:tab pos="228600" algn="l"/>
                        </a:tabLst>
                      </a:pPr>
                      <a:r>
                        <a:rPr kumimoji="0" lang="en-US" sz="1800" b="0" i="0" u="none" strike="noStrike" cap="none" normalizeH="0" baseline="0" smtClean="0">
                          <a:ln>
                            <a:noFill/>
                          </a:ln>
                          <a:solidFill>
                            <a:srgbClr val="000000"/>
                          </a:solidFill>
                          <a:effectLst/>
                          <a:latin typeface="Lucida Sans Unicode" panose="020B0602030504020204" pitchFamily="34" charset="0"/>
                        </a:rPr>
                        <a:t>19</a:t>
                      </a:r>
                      <a:endParaRPr kumimoji="0" lang="en-US" sz="1800" b="0" i="0" u="none" strike="noStrike" cap="none" normalizeH="0" baseline="0" smtClean="0">
                        <a:ln>
                          <a:noFill/>
                        </a:ln>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76200" marR="7620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extLst>
                  <a:ext uri="{0D108BD9-81ED-4DB2-BD59-A6C34878D82A}">
                    <a16:rowId xmlns="" xmlns:a16="http://schemas.microsoft.com/office/drawing/2014/main" val="10004"/>
                  </a:ext>
                </a:extLst>
              </a:tr>
              <a:tr h="360363">
                <a:tc>
                  <a:txBody>
                    <a:bodyPr/>
                    <a:lstStyle>
                      <a:lvl1pPr marL="53975" algn="l" rtl="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lgn="l" rtl="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lgn="l" rtl="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lgn="l" rtl="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lgn="l" rtl="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3975" marR="0" lvl="0" indent="0" algn="ctr" defTabSz="914400" rtl="0" eaLnBrk="1" fontAlgn="base" latinLnBrk="0" hangingPunct="1">
                        <a:lnSpc>
                          <a:spcPct val="100000"/>
                        </a:lnSpc>
                        <a:spcBef>
                          <a:spcPts val="425"/>
                        </a:spcBef>
                        <a:spcAft>
                          <a:spcPts val="425"/>
                        </a:spcAft>
                        <a:buClrTx/>
                        <a:buSzTx/>
                        <a:buFontTx/>
                        <a:buNone/>
                        <a:tabLst>
                          <a:tab pos="228600" algn="l"/>
                        </a:tabLst>
                      </a:pPr>
                      <a:r>
                        <a:rPr kumimoji="0" lang="en-US" sz="1800" b="0" i="0" u="none" strike="noStrike" cap="none" normalizeH="0" baseline="0" smtClean="0">
                          <a:ln>
                            <a:noFill/>
                          </a:ln>
                          <a:solidFill>
                            <a:srgbClr val="000000"/>
                          </a:solidFill>
                          <a:effectLst/>
                          <a:latin typeface="Lucida Sans Unicode" panose="020B0602030504020204" pitchFamily="34" charset="0"/>
                        </a:rPr>
                        <a:t>Undergraduate Programs </a:t>
                      </a:r>
                      <a:endParaRPr kumimoji="0" lang="en-US" sz="1800" b="0" i="0" u="none" strike="noStrike" cap="none" normalizeH="0" baseline="0" smtClean="0">
                        <a:ln>
                          <a:noFill/>
                        </a:ln>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76200" marR="7620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lvl1pPr marL="53975" algn="l" rtl="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lgn="l" rtl="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lgn="l" rtl="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lgn="l" rtl="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lgn="l" rtl="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3975" marR="0" lvl="0" indent="0" algn="ctr" defTabSz="914400" rtl="0" eaLnBrk="1" fontAlgn="base" latinLnBrk="0" hangingPunct="1">
                        <a:lnSpc>
                          <a:spcPct val="100000"/>
                        </a:lnSpc>
                        <a:spcBef>
                          <a:spcPts val="425"/>
                        </a:spcBef>
                        <a:spcAft>
                          <a:spcPts val="425"/>
                        </a:spcAft>
                        <a:buClrTx/>
                        <a:buSzTx/>
                        <a:buFontTx/>
                        <a:buNone/>
                        <a:tabLst>
                          <a:tab pos="228600" algn="l"/>
                        </a:tabLst>
                      </a:pPr>
                      <a:r>
                        <a:rPr kumimoji="0" lang="en-US" sz="1800" b="0" i="0" u="none" strike="noStrike" cap="none" normalizeH="0" baseline="0" dirty="0" smtClean="0">
                          <a:ln>
                            <a:noFill/>
                          </a:ln>
                          <a:solidFill>
                            <a:srgbClr val="000000"/>
                          </a:solidFill>
                          <a:effectLst/>
                          <a:latin typeface="Lucida Sans Unicode" panose="020B0602030504020204" pitchFamily="34" charset="0"/>
                        </a:rPr>
                        <a:t>150 +</a:t>
                      </a:r>
                      <a:endParaRPr kumimoji="0" lang="en-US" sz="1800" b="0" i="0" u="none" strike="noStrike" cap="none" normalizeH="0" baseline="0" dirty="0" smtClean="0">
                        <a:ln>
                          <a:noFill/>
                        </a:ln>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76200" marR="76200" marT="0" marB="0"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extLst>
                  <a:ext uri="{0D108BD9-81ED-4DB2-BD59-A6C34878D82A}">
                    <a16:rowId xmlns="" xmlns:a16="http://schemas.microsoft.com/office/drawing/2014/main" val="10005"/>
                  </a:ext>
                </a:extLst>
              </a:tr>
            </a:tbl>
          </a:graphicData>
        </a:graphic>
      </p:graphicFrame>
      <p:graphicFrame>
        <p:nvGraphicFramePr>
          <p:cNvPr id="5" name="Table 4"/>
          <p:cNvGraphicFramePr>
            <a:graphicFrameLocks noGrp="1"/>
          </p:cNvGraphicFramePr>
          <p:nvPr/>
        </p:nvGraphicFramePr>
        <p:xfrm>
          <a:off x="838200" y="4038600"/>
          <a:ext cx="7391400" cy="1673226"/>
        </p:xfrm>
        <a:graphic>
          <a:graphicData uri="http://schemas.openxmlformats.org/drawingml/2006/table">
            <a:tbl>
              <a:tblPr/>
              <a:tblGrid>
                <a:gridCol w="3319463">
                  <a:extLst>
                    <a:ext uri="{9D8B030D-6E8A-4147-A177-3AD203B41FA5}">
                      <a16:colId xmlns="" xmlns:a16="http://schemas.microsoft.com/office/drawing/2014/main" val="20000"/>
                    </a:ext>
                  </a:extLst>
                </a:gridCol>
                <a:gridCol w="4071937">
                  <a:extLst>
                    <a:ext uri="{9D8B030D-6E8A-4147-A177-3AD203B41FA5}">
                      <a16:colId xmlns="" xmlns:a16="http://schemas.microsoft.com/office/drawing/2014/main" val="20001"/>
                    </a:ext>
                  </a:extLst>
                </a:gridCol>
              </a:tblGrid>
              <a:tr h="369888">
                <a:tc>
                  <a:txBody>
                    <a:bodyPr/>
                    <a:lstStyle>
                      <a:lvl1pPr marL="53975" algn="l" rtl="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lgn="l" rtl="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lgn="l" rtl="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lgn="l" rtl="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lgn="l" rtl="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3975" marR="0" lvl="0" indent="0" algn="ctr" defTabSz="914400" rtl="0" eaLnBrk="1" fontAlgn="base" latinLnBrk="0" hangingPunct="1">
                        <a:lnSpc>
                          <a:spcPct val="87000"/>
                        </a:lnSpc>
                        <a:spcBef>
                          <a:spcPts val="425"/>
                        </a:spcBef>
                        <a:spcAft>
                          <a:spcPts val="425"/>
                        </a:spcAft>
                        <a:buClrTx/>
                        <a:buSzTx/>
                        <a:buFontTx/>
                        <a:buNone/>
                        <a:tabLst>
                          <a:tab pos="228600" algn="l"/>
                        </a:tabLst>
                      </a:pPr>
                      <a:r>
                        <a:rPr kumimoji="0" lang="en-US" sz="1800" b="1" i="0" u="none" strike="noStrike" cap="none" normalizeH="0" baseline="0" dirty="0" smtClean="0">
                          <a:ln>
                            <a:noFill/>
                          </a:ln>
                          <a:solidFill>
                            <a:srgbClr val="000000"/>
                          </a:solidFill>
                          <a:effectLst/>
                          <a:latin typeface="Lucida Sans Unicode" panose="020B0602030504020204" pitchFamily="34" charset="0"/>
                        </a:rPr>
                        <a:t>Students</a:t>
                      </a:r>
                    </a:p>
                  </a:txBody>
                  <a:tcPr marL="76200" marR="76200" marT="0" marB="0"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rgbClr val="00B0F0"/>
                    </a:solidFill>
                  </a:tcPr>
                </a:tc>
                <a:tc>
                  <a:txBody>
                    <a:bodyPr/>
                    <a:lstStyle>
                      <a:lvl1pPr marL="53975" algn="l" rtl="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lgn="l" rtl="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lgn="l" rtl="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lgn="l" rtl="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lgn="l" rtl="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3975" marR="0" lvl="0" indent="0" algn="ctr" defTabSz="914400" rtl="0" eaLnBrk="1" fontAlgn="base" latinLnBrk="0" hangingPunct="1">
                        <a:lnSpc>
                          <a:spcPct val="100000"/>
                        </a:lnSpc>
                        <a:spcBef>
                          <a:spcPts val="425"/>
                        </a:spcBef>
                        <a:spcAft>
                          <a:spcPts val="425"/>
                        </a:spcAft>
                        <a:buClrTx/>
                        <a:buSzTx/>
                        <a:buFontTx/>
                        <a:buNone/>
                        <a:tabLst>
                          <a:tab pos="228600" algn="l"/>
                        </a:tabLst>
                      </a:pPr>
                      <a:r>
                        <a:rPr kumimoji="0" lang="en-US" sz="1800" b="1" i="0" u="none" strike="noStrike" cap="none" normalizeH="0" baseline="0" smtClean="0">
                          <a:ln>
                            <a:noFill/>
                          </a:ln>
                          <a:solidFill>
                            <a:srgbClr val="000000"/>
                          </a:solidFill>
                          <a:effectLst/>
                          <a:latin typeface="Lucida Sans Unicode" panose="020B0602030504020204" pitchFamily="34" charset="0"/>
                        </a:rPr>
                        <a:t>STAT</a:t>
                      </a:r>
                      <a:endParaRPr kumimoji="0" lang="ar-JO" sz="1800" b="1" i="0" u="none" strike="noStrike" cap="none" normalizeH="0" baseline="0" smtClean="0">
                        <a:ln>
                          <a:noFill/>
                        </a:ln>
                        <a:solidFill>
                          <a:srgbClr val="000000"/>
                        </a:solidFill>
                        <a:effectLst/>
                        <a:latin typeface="Lucida Sans Unicode" panose="020B0602030504020204" pitchFamily="34" charset="0"/>
                        <a:cs typeface="Arial" panose="020B0604020202020204" pitchFamily="34" charset="0"/>
                      </a:endParaRPr>
                    </a:p>
                  </a:txBody>
                  <a:tcPr marL="76200" marR="76200" marT="0" marB="0"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0"/>
                  </a:ext>
                </a:extLst>
              </a:tr>
              <a:tr h="314325">
                <a:tc>
                  <a:txBody>
                    <a:bodyPr/>
                    <a:lstStyle>
                      <a:lvl1pPr marL="53975" algn="l" rtl="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lgn="l" rtl="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lgn="l" rtl="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lgn="l" rtl="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lgn="l" rtl="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3975" marR="0" lvl="0" indent="0" algn="ctr" defTabSz="914400" rtl="0" eaLnBrk="1" fontAlgn="base" latinLnBrk="0" hangingPunct="1">
                        <a:lnSpc>
                          <a:spcPct val="100000"/>
                        </a:lnSpc>
                        <a:spcBef>
                          <a:spcPts val="425"/>
                        </a:spcBef>
                        <a:spcAft>
                          <a:spcPts val="425"/>
                        </a:spcAft>
                        <a:buClrTx/>
                        <a:buSzTx/>
                        <a:buFontTx/>
                        <a:buNone/>
                        <a:tabLst>
                          <a:tab pos="228600" algn="l"/>
                        </a:tabLst>
                      </a:pPr>
                      <a:r>
                        <a:rPr kumimoji="0" lang="en-US" sz="1800" b="0" i="0" u="none" strike="noStrike" cap="none" normalizeH="0" baseline="0" smtClean="0">
                          <a:ln>
                            <a:noFill/>
                          </a:ln>
                          <a:solidFill>
                            <a:srgbClr val="000000"/>
                          </a:solidFill>
                          <a:effectLst/>
                          <a:latin typeface="Lucida Sans Unicode" panose="020B0602030504020204" pitchFamily="34" charset="0"/>
                        </a:rPr>
                        <a:t>Undergraduate </a:t>
                      </a:r>
                      <a:endParaRPr kumimoji="0" lang="en-US" sz="1800" b="0" i="0" u="none" strike="noStrike" cap="none" normalizeH="0" baseline="0" smtClean="0">
                        <a:ln>
                          <a:noFill/>
                        </a:ln>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76200" marR="76200" marT="0" marB="0"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rgbClr val="ECE8E9"/>
                    </a:solidFill>
                  </a:tcPr>
                </a:tc>
                <a:tc>
                  <a:txBody>
                    <a:bodyPr/>
                    <a:lstStyle>
                      <a:lvl1pPr marL="53975" algn="l" rtl="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lgn="l" rtl="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lgn="l" rtl="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lgn="l" rtl="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lgn="l" rtl="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3975" marR="0" lvl="0" indent="0" algn="ctr" defTabSz="914400" rtl="0" eaLnBrk="1" fontAlgn="base" latinLnBrk="0" hangingPunct="1">
                        <a:lnSpc>
                          <a:spcPct val="100000"/>
                        </a:lnSpc>
                        <a:spcBef>
                          <a:spcPts val="425"/>
                        </a:spcBef>
                        <a:spcAft>
                          <a:spcPts val="425"/>
                        </a:spcAft>
                        <a:buClrTx/>
                        <a:buSzTx/>
                        <a:buFontTx/>
                        <a:buNone/>
                        <a:tabLst>
                          <a:tab pos="228600" algn="l"/>
                        </a:tabLst>
                      </a:pPr>
                      <a:r>
                        <a:rPr kumimoji="0" lang="en-US" sz="1800" b="0" i="0" u="none" strike="noStrike" cap="none" normalizeH="0" baseline="0" smtClean="0">
                          <a:ln>
                            <a:noFill/>
                          </a:ln>
                          <a:solidFill>
                            <a:srgbClr val="000000"/>
                          </a:solidFill>
                          <a:effectLst/>
                          <a:latin typeface="Lucida Sans Unicode" panose="020B0602030504020204" pitchFamily="34" charset="0"/>
                        </a:rPr>
                        <a:t>37254</a:t>
                      </a:r>
                      <a:endParaRPr kumimoji="0" lang="en-US" sz="1800" b="0" i="0" u="none" strike="noStrike" cap="none" normalizeH="0" baseline="0" smtClean="0">
                        <a:ln>
                          <a:noFill/>
                        </a:ln>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76200" marR="76200" marT="0" marB="0"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rgbClr val="ECE8E9"/>
                    </a:solidFill>
                  </a:tcPr>
                </a:tc>
                <a:extLst>
                  <a:ext uri="{0D108BD9-81ED-4DB2-BD59-A6C34878D82A}">
                    <a16:rowId xmlns="" xmlns:a16="http://schemas.microsoft.com/office/drawing/2014/main" val="10001"/>
                  </a:ext>
                </a:extLst>
              </a:tr>
              <a:tr h="314325">
                <a:tc>
                  <a:txBody>
                    <a:bodyPr/>
                    <a:lstStyle>
                      <a:lvl1pPr marL="53975" algn="l" rtl="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lgn="l" rtl="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lgn="l" rtl="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lgn="l" rtl="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lgn="l" rtl="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3975" marR="0" lvl="0" indent="0" algn="ctr" defTabSz="914400" rtl="0" eaLnBrk="1" fontAlgn="base" latinLnBrk="0" hangingPunct="1">
                        <a:lnSpc>
                          <a:spcPct val="100000"/>
                        </a:lnSpc>
                        <a:spcBef>
                          <a:spcPts val="425"/>
                        </a:spcBef>
                        <a:spcAft>
                          <a:spcPts val="425"/>
                        </a:spcAft>
                        <a:buClrTx/>
                        <a:buSzTx/>
                        <a:buFontTx/>
                        <a:buNone/>
                        <a:tabLst>
                          <a:tab pos="228600" algn="l"/>
                        </a:tabLst>
                      </a:pPr>
                      <a:r>
                        <a:rPr kumimoji="0" lang="en-US" sz="1800" b="0" i="0" u="none" strike="noStrike" cap="none" normalizeH="0" baseline="0" smtClean="0">
                          <a:ln>
                            <a:noFill/>
                          </a:ln>
                          <a:solidFill>
                            <a:srgbClr val="000000"/>
                          </a:solidFill>
                          <a:effectLst/>
                          <a:latin typeface="Lucida Sans Unicode" panose="020B0602030504020204" pitchFamily="34" charset="0"/>
                        </a:rPr>
                        <a:t>Masters</a:t>
                      </a:r>
                      <a:endParaRPr kumimoji="0" lang="en-US" sz="1800" b="0" i="0" u="none" strike="noStrike" cap="none" normalizeH="0" baseline="0" smtClean="0">
                        <a:ln>
                          <a:noFill/>
                        </a:ln>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76200" marR="76200" marT="0" marB="0"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rgbClr val="ECE8E9"/>
                    </a:solidFill>
                  </a:tcPr>
                </a:tc>
                <a:tc>
                  <a:txBody>
                    <a:bodyPr/>
                    <a:lstStyle>
                      <a:lvl1pPr marL="53975" algn="l" rtl="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lgn="l" rtl="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lgn="l" rtl="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lgn="l" rtl="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lgn="l" rtl="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3975" marR="0" lvl="0" indent="0" algn="ctr" defTabSz="914400" rtl="0" eaLnBrk="1" fontAlgn="base" latinLnBrk="0" hangingPunct="1">
                        <a:lnSpc>
                          <a:spcPct val="100000"/>
                        </a:lnSpc>
                        <a:spcBef>
                          <a:spcPts val="425"/>
                        </a:spcBef>
                        <a:spcAft>
                          <a:spcPts val="425"/>
                        </a:spcAft>
                        <a:buClrTx/>
                        <a:buSzTx/>
                        <a:buFontTx/>
                        <a:buNone/>
                        <a:tabLst>
                          <a:tab pos="228600" algn="l"/>
                        </a:tabLst>
                      </a:pPr>
                      <a:r>
                        <a:rPr kumimoji="0" lang="en-US" sz="1800" b="0" i="0" u="none" strike="noStrike" cap="none" normalizeH="0" baseline="0" smtClean="0">
                          <a:ln>
                            <a:noFill/>
                          </a:ln>
                          <a:solidFill>
                            <a:srgbClr val="000000"/>
                          </a:solidFill>
                          <a:effectLst/>
                          <a:latin typeface="Lucida Sans Unicode" panose="020B0602030504020204" pitchFamily="34" charset="0"/>
                        </a:rPr>
                        <a:t>4441</a:t>
                      </a:r>
                      <a:endParaRPr kumimoji="0" lang="en-US" sz="1800" b="0" i="0" u="none" strike="noStrike" cap="none" normalizeH="0" baseline="0" smtClean="0">
                        <a:ln>
                          <a:noFill/>
                        </a:ln>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76200" marR="76200" marT="0" marB="0"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rgbClr val="ECE8E9"/>
                    </a:solidFill>
                  </a:tcPr>
                </a:tc>
                <a:extLst>
                  <a:ext uri="{0D108BD9-81ED-4DB2-BD59-A6C34878D82A}">
                    <a16:rowId xmlns="" xmlns:a16="http://schemas.microsoft.com/office/drawing/2014/main" val="10002"/>
                  </a:ext>
                </a:extLst>
              </a:tr>
              <a:tr h="314325">
                <a:tc>
                  <a:txBody>
                    <a:bodyPr/>
                    <a:lstStyle>
                      <a:lvl1pPr marL="53975" algn="l" rtl="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lgn="l" rtl="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lgn="l" rtl="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lgn="l" rtl="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lgn="l" rtl="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3975" marR="0" lvl="0" indent="0" algn="ctr" defTabSz="914400" rtl="0" eaLnBrk="1" fontAlgn="base" latinLnBrk="0" hangingPunct="1">
                        <a:lnSpc>
                          <a:spcPct val="100000"/>
                        </a:lnSpc>
                        <a:spcBef>
                          <a:spcPts val="425"/>
                        </a:spcBef>
                        <a:spcAft>
                          <a:spcPts val="425"/>
                        </a:spcAft>
                        <a:buClrTx/>
                        <a:buSzTx/>
                        <a:buFontTx/>
                        <a:buNone/>
                        <a:tabLst>
                          <a:tab pos="228600" algn="l"/>
                        </a:tabLst>
                      </a:pPr>
                      <a:r>
                        <a:rPr kumimoji="0" lang="en-US" sz="1800" b="0" i="0" u="none" strike="noStrike" cap="none" normalizeH="0" baseline="0" smtClean="0">
                          <a:ln>
                            <a:noFill/>
                          </a:ln>
                          <a:solidFill>
                            <a:srgbClr val="000000"/>
                          </a:solidFill>
                          <a:effectLst/>
                          <a:latin typeface="Lucida Sans Unicode" panose="020B0602030504020204" pitchFamily="34" charset="0"/>
                        </a:rPr>
                        <a:t>Doctoral</a:t>
                      </a:r>
                      <a:endParaRPr kumimoji="0" lang="en-US" sz="1800" b="0" i="0" u="none" strike="noStrike" cap="none" normalizeH="0" baseline="0" smtClean="0">
                        <a:ln>
                          <a:noFill/>
                        </a:ln>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76200" marR="76200" marT="0" marB="0"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rgbClr val="ECE8E9"/>
                    </a:solidFill>
                  </a:tcPr>
                </a:tc>
                <a:tc>
                  <a:txBody>
                    <a:bodyPr/>
                    <a:lstStyle>
                      <a:lvl1pPr marL="53975" algn="l" rtl="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lgn="l" rtl="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lgn="l" rtl="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lgn="l" rtl="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lgn="l" rtl="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3975" marR="0" lvl="0" indent="0" algn="ctr" defTabSz="914400" rtl="0" eaLnBrk="1" fontAlgn="base" latinLnBrk="0" hangingPunct="1">
                        <a:lnSpc>
                          <a:spcPct val="100000"/>
                        </a:lnSpc>
                        <a:spcBef>
                          <a:spcPts val="425"/>
                        </a:spcBef>
                        <a:spcAft>
                          <a:spcPts val="425"/>
                        </a:spcAft>
                        <a:buClrTx/>
                        <a:buSzTx/>
                        <a:buFontTx/>
                        <a:buNone/>
                        <a:tabLst>
                          <a:tab pos="228600" algn="l"/>
                        </a:tabLst>
                      </a:pPr>
                      <a:r>
                        <a:rPr kumimoji="0" lang="en-US" sz="1800" b="0" i="0" u="none" strike="noStrike" cap="none" normalizeH="0" baseline="0" smtClean="0">
                          <a:ln>
                            <a:noFill/>
                          </a:ln>
                          <a:solidFill>
                            <a:srgbClr val="000000"/>
                          </a:solidFill>
                          <a:effectLst/>
                          <a:latin typeface="Lucida Sans Unicode" panose="020B0602030504020204" pitchFamily="34" charset="0"/>
                        </a:rPr>
                        <a:t>2079</a:t>
                      </a:r>
                      <a:endParaRPr kumimoji="0" lang="en-US" sz="1800" b="0" i="0" u="none" strike="noStrike" cap="none" normalizeH="0" baseline="0" smtClean="0">
                        <a:ln>
                          <a:noFill/>
                        </a:ln>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76200" marR="76200" marT="0" marB="0"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rgbClr val="ECE8E9"/>
                    </a:solidFill>
                  </a:tcPr>
                </a:tc>
                <a:extLst>
                  <a:ext uri="{0D108BD9-81ED-4DB2-BD59-A6C34878D82A}">
                    <a16:rowId xmlns="" xmlns:a16="http://schemas.microsoft.com/office/drawing/2014/main" val="10003"/>
                  </a:ext>
                </a:extLst>
              </a:tr>
              <a:tr h="360363">
                <a:tc>
                  <a:txBody>
                    <a:bodyPr/>
                    <a:lstStyle>
                      <a:lvl1pPr marL="53975" algn="l" rtl="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lgn="l" rtl="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lgn="l" rtl="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lgn="l" rtl="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lgn="l" rtl="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3975" marR="0" lvl="0" indent="0" algn="ctr" defTabSz="914400" rtl="0" eaLnBrk="1" fontAlgn="base" latinLnBrk="0" hangingPunct="1">
                        <a:lnSpc>
                          <a:spcPct val="100000"/>
                        </a:lnSpc>
                        <a:spcBef>
                          <a:spcPts val="425"/>
                        </a:spcBef>
                        <a:spcAft>
                          <a:spcPts val="425"/>
                        </a:spcAft>
                        <a:buClrTx/>
                        <a:buSzTx/>
                        <a:buFontTx/>
                        <a:buNone/>
                        <a:tabLst>
                          <a:tab pos="228600" algn="l"/>
                        </a:tabLst>
                      </a:pPr>
                      <a:r>
                        <a:rPr kumimoji="0" lang="en-US" sz="1800" b="0" i="0" u="none" strike="noStrike" cap="none" normalizeH="0" baseline="0" dirty="0" smtClean="0">
                          <a:ln>
                            <a:noFill/>
                          </a:ln>
                          <a:solidFill>
                            <a:srgbClr val="000000"/>
                          </a:solidFill>
                          <a:effectLst/>
                          <a:latin typeface="Lucida Sans Unicode" panose="020B0602030504020204" pitchFamily="34" charset="0"/>
                        </a:rPr>
                        <a:t>Exec Ed Degree Granting</a:t>
                      </a:r>
                    </a:p>
                  </a:txBody>
                  <a:tcPr marL="76200" marR="76200" marT="0" marB="0"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rgbClr val="ECE8E9"/>
                    </a:solidFill>
                  </a:tcPr>
                </a:tc>
                <a:tc>
                  <a:txBody>
                    <a:bodyPr/>
                    <a:lstStyle>
                      <a:lvl1pPr marL="53975" algn="l" rtl="0">
                        <a:spcBef>
                          <a:spcPts val="400"/>
                        </a:spcBef>
                        <a:buClr>
                          <a:schemeClr val="accent1"/>
                        </a:buClr>
                        <a:buSzPct val="68000"/>
                        <a:buFont typeface="Wingdings 3" panose="05040102010807070707" pitchFamily="18" charset="2"/>
                        <a:tabLst>
                          <a:tab pos="228600" algn="l"/>
                        </a:tabLst>
                        <a:defRPr sz="2300">
                          <a:solidFill>
                            <a:schemeClr val="tx1"/>
                          </a:solidFill>
                          <a:latin typeface="Lucida Sans Unicode" panose="020B0602030504020204" pitchFamily="34" charset="0"/>
                        </a:defRPr>
                      </a:lvl1pPr>
                      <a:lvl2pPr marL="742950" indent="-285750" algn="l" rtl="0">
                        <a:spcBef>
                          <a:spcPts val="325"/>
                        </a:spcBef>
                        <a:buClr>
                          <a:schemeClr val="accent1"/>
                        </a:buClr>
                        <a:buFont typeface="Verdana" panose="020B0604030504040204" pitchFamily="34" charset="0"/>
                        <a:tabLst>
                          <a:tab pos="228600" algn="l"/>
                        </a:tabLst>
                        <a:defRPr sz="2100">
                          <a:solidFill>
                            <a:schemeClr val="tx1"/>
                          </a:solidFill>
                          <a:latin typeface="Lucida Sans Unicode" panose="020B0602030504020204" pitchFamily="34" charset="0"/>
                        </a:defRPr>
                      </a:lvl2pPr>
                      <a:lvl3pPr marL="1143000" indent="-228600" algn="l" rtl="0">
                        <a:spcBef>
                          <a:spcPts val="350"/>
                        </a:spcBef>
                        <a:buClr>
                          <a:schemeClr val="accent2"/>
                        </a:buClr>
                        <a:buSzPct val="100000"/>
                        <a:buFont typeface="Wingdings 2" panose="05020102010507070707" pitchFamily="18" charset="2"/>
                        <a:tabLst>
                          <a:tab pos="228600" algn="l"/>
                        </a:tabLst>
                        <a:defRPr sz="1900">
                          <a:solidFill>
                            <a:schemeClr val="tx1"/>
                          </a:solidFill>
                          <a:latin typeface="Lucida Sans Unicode" panose="020B0602030504020204" pitchFamily="34" charset="0"/>
                        </a:defRPr>
                      </a:lvl3pPr>
                      <a:lvl4pPr marL="1600200" indent="-228600" algn="l" rtl="0">
                        <a:spcBef>
                          <a:spcPts val="350"/>
                        </a:spcBef>
                        <a:buClr>
                          <a:schemeClr val="accent2"/>
                        </a:buClr>
                        <a:buFont typeface="Wingdings 2" panose="05020102010507070707" pitchFamily="18" charset="2"/>
                        <a:tabLst>
                          <a:tab pos="228600" algn="l"/>
                        </a:tabLst>
                        <a:defRPr sz="1700">
                          <a:solidFill>
                            <a:schemeClr val="tx1"/>
                          </a:solidFill>
                          <a:latin typeface="Lucida Sans Unicode" panose="020B0602030504020204" pitchFamily="34" charset="0"/>
                        </a:defRPr>
                      </a:lvl4pPr>
                      <a:lvl5pPr marL="2057400" indent="-228600" algn="l" rtl="0">
                        <a:spcBef>
                          <a:spcPts val="350"/>
                        </a:spcBef>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5pPr>
                      <a:lvl6pPr marL="25146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6pPr>
                      <a:lvl7pPr marL="29718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7pPr>
                      <a:lvl8pPr marL="34290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8pPr>
                      <a:lvl9pPr marL="3886200" indent="-228600" fontAlgn="base">
                        <a:spcBef>
                          <a:spcPts val="350"/>
                        </a:spcBef>
                        <a:spcAft>
                          <a:spcPct val="0"/>
                        </a:spcAft>
                        <a:buClr>
                          <a:schemeClr val="accent2"/>
                        </a:buClr>
                        <a:buFont typeface="Wingdings 2" panose="05020102010507070707" pitchFamily="18" charset="2"/>
                        <a:tabLst>
                          <a:tab pos="228600" algn="l"/>
                        </a:tabLst>
                        <a:defRPr sz="1600">
                          <a:solidFill>
                            <a:schemeClr val="tx1"/>
                          </a:solidFill>
                          <a:latin typeface="Lucida Sans Unicode" panose="020B0602030504020204" pitchFamily="34" charset="0"/>
                        </a:defRPr>
                      </a:lvl9pPr>
                    </a:lstStyle>
                    <a:p>
                      <a:pPr marL="53975" marR="0" lvl="0" indent="0" algn="ctr" defTabSz="914400" rtl="0" eaLnBrk="1" fontAlgn="base" latinLnBrk="0" hangingPunct="1">
                        <a:lnSpc>
                          <a:spcPct val="100000"/>
                        </a:lnSpc>
                        <a:spcBef>
                          <a:spcPts val="425"/>
                        </a:spcBef>
                        <a:spcAft>
                          <a:spcPts val="425"/>
                        </a:spcAft>
                        <a:buClrTx/>
                        <a:buSzTx/>
                        <a:buFontTx/>
                        <a:buNone/>
                        <a:tabLst>
                          <a:tab pos="228600" algn="l"/>
                        </a:tabLst>
                      </a:pPr>
                      <a:r>
                        <a:rPr kumimoji="0" lang="en-US" sz="1800" b="0" i="0" u="none" strike="noStrike" cap="none" normalizeH="0" baseline="0" dirty="0" smtClean="0">
                          <a:ln>
                            <a:noFill/>
                          </a:ln>
                          <a:solidFill>
                            <a:srgbClr val="000000"/>
                          </a:solidFill>
                          <a:effectLst/>
                          <a:latin typeface="Lucida Sans Unicode" panose="020B0602030504020204" pitchFamily="34" charset="0"/>
                        </a:rPr>
                        <a:t>5500+</a:t>
                      </a:r>
                      <a:endParaRPr kumimoji="0" lang="en-US" sz="1800" b="0" i="0" u="none" strike="noStrike" cap="none" normalizeH="0" baseline="0" dirty="0" smtClean="0">
                        <a:ln>
                          <a:noFill/>
                        </a:ln>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marL="76200" marR="76200" marT="0" marB="0" horzOverflow="overflow">
                    <a:lnL w="12700" cap="flat" cmpd="sng" algn="ctr">
                      <a:solidFill>
                        <a:srgbClr val="7D3C4A"/>
                      </a:solidFill>
                      <a:prstDash val="solid"/>
                      <a:round/>
                      <a:headEnd type="none" w="med" len="med"/>
                      <a:tailEnd type="none" w="med" len="med"/>
                    </a:lnL>
                    <a:lnR w="12700" cap="flat" cmpd="sng" algn="ctr">
                      <a:solidFill>
                        <a:srgbClr val="7D3C4A"/>
                      </a:solidFill>
                      <a:prstDash val="solid"/>
                      <a:round/>
                      <a:headEnd type="none" w="med" len="med"/>
                      <a:tailEnd type="none" w="med" len="med"/>
                    </a:lnR>
                    <a:lnT w="12700" cap="flat" cmpd="sng" algn="ctr">
                      <a:solidFill>
                        <a:srgbClr val="7D3C4A"/>
                      </a:solidFill>
                      <a:prstDash val="solid"/>
                      <a:round/>
                      <a:headEnd type="none" w="med" len="med"/>
                      <a:tailEnd type="none" w="med" len="med"/>
                    </a:lnT>
                    <a:lnB w="12700" cap="flat" cmpd="sng" algn="ctr">
                      <a:solidFill>
                        <a:srgbClr val="7D3C4A"/>
                      </a:solidFill>
                      <a:prstDash val="solid"/>
                      <a:round/>
                      <a:headEnd type="none" w="med" len="med"/>
                      <a:tailEnd type="none" w="med" len="med"/>
                    </a:lnB>
                    <a:lnTlToBr>
                      <a:noFill/>
                    </a:lnTlToBr>
                    <a:lnBlToTr>
                      <a:noFill/>
                    </a:lnBlToTr>
                    <a:solidFill>
                      <a:srgbClr val="ECE8E9"/>
                    </a:solidFill>
                  </a:tcPr>
                </a:tc>
                <a:extLst>
                  <a:ext uri="{0D108BD9-81ED-4DB2-BD59-A6C34878D82A}">
                    <a16:rowId xmlns="" xmlns:a16="http://schemas.microsoft.com/office/drawing/2014/main" val="10004"/>
                  </a:ext>
                </a:extLst>
              </a:tr>
            </a:tbl>
          </a:graphicData>
        </a:graphic>
      </p:graphicFrame>
      <p:sp>
        <p:nvSpPr>
          <p:cNvPr id="14382"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C33127-825C-487D-8D44-AAF782EC1CE8}" type="slidenum">
              <a:rPr lang="en-US" altLang="en-US" smtClean="0">
                <a:latin typeface="Lucida Sans Unicode" panose="020B0602030504020204" pitchFamily="34" charset="0"/>
              </a:rPr>
              <a:pPr/>
              <a:t>5</a:t>
            </a:fld>
            <a:endParaRPr lang="en-US" altLang="en-US" smtClean="0">
              <a:latin typeface="Lucida Sans Unicode" panose="020B0602030504020204" pitchFamily="34" charset="0"/>
            </a:endParaRPr>
          </a:p>
        </p:txBody>
      </p:sp>
    </p:spTree>
    <p:extLst>
      <p:ext uri="{BB962C8B-B14F-4D97-AF65-F5344CB8AC3E}">
        <p14:creationId xmlns:p14="http://schemas.microsoft.com/office/powerpoint/2010/main" val="125274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219200"/>
          <a:ext cx="8229600" cy="5189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417513" y="152400"/>
            <a:ext cx="8229600" cy="1143000"/>
          </a:xfrm>
        </p:spPr>
        <p:txBody>
          <a:bodyPr/>
          <a:lstStyle/>
          <a:p>
            <a:pPr>
              <a:defRPr/>
            </a:pPr>
            <a:r>
              <a:rPr lang="en-US" b="0" dirty="0">
                <a:effectLst/>
              </a:rPr>
              <a:t> </a:t>
            </a:r>
            <a:r>
              <a:rPr lang="en-US" b="0" dirty="0" smtClean="0">
                <a:effectLst/>
              </a:rPr>
              <a:t>UJIEC </a:t>
            </a:r>
            <a:r>
              <a:rPr lang="en-US" dirty="0" smtClean="0">
                <a:effectLst/>
              </a:rPr>
              <a:t>Organizational</a:t>
            </a:r>
            <a:r>
              <a:rPr lang="en-US" b="0" dirty="0">
                <a:effectLst/>
              </a:rPr>
              <a:t> </a:t>
            </a:r>
            <a:r>
              <a:rPr lang="en-US" b="0" dirty="0" smtClean="0">
                <a:effectLst/>
              </a:rPr>
              <a:t>Structure</a:t>
            </a:r>
            <a:endParaRPr lang="en-US" dirty="0"/>
          </a:p>
        </p:txBody>
      </p:sp>
      <p:sp>
        <p:nvSpPr>
          <p:cNvPr id="1536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C07EFE-3F64-405D-A99C-A2BF20B91EBF}" type="slidenum">
              <a:rPr lang="en-US" altLang="en-US" smtClean="0">
                <a:latin typeface="Lucida Sans Unicode" panose="020B0602030504020204" pitchFamily="34" charset="0"/>
              </a:rPr>
              <a:pPr/>
              <a:t>6</a:t>
            </a:fld>
            <a:endParaRPr lang="en-US" altLang="en-US" smtClean="0">
              <a:latin typeface="Lucida Sans Unicode" panose="020B0602030504020204" pitchFamily="34" charset="0"/>
            </a:endParaRPr>
          </a:p>
        </p:txBody>
      </p:sp>
    </p:spTree>
    <p:extLst>
      <p:ext uri="{BB962C8B-B14F-4D97-AF65-F5344CB8AC3E}">
        <p14:creationId xmlns:p14="http://schemas.microsoft.com/office/powerpoint/2010/main" val="431385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p:txBody>
          <a:bodyPr/>
          <a:lstStyle/>
          <a:p>
            <a:pPr marL="109537" indent="0">
              <a:buFont typeface="Wingdings 3" panose="05040102010807070707" pitchFamily="18" charset="2"/>
              <a:buNone/>
              <a:defRPr/>
            </a:pPr>
            <a:r>
              <a:rPr lang="en-US" altLang="en-US" sz="2400" dirty="0" smtClean="0"/>
              <a:t>UJIEC offers entrepreneurs and innovators in UJ The following service:</a:t>
            </a:r>
          </a:p>
          <a:p>
            <a:pPr marL="849313" lvl="1" indent="-457200">
              <a:buFont typeface="+mj-lt"/>
              <a:buAutoNum type="arabicPeriod"/>
              <a:defRPr/>
            </a:pPr>
            <a:r>
              <a:rPr lang="en-US" altLang="en-US" sz="2400" dirty="0" smtClean="0"/>
              <a:t>Pre-Incubation Support services (Business plan development, )</a:t>
            </a:r>
          </a:p>
          <a:p>
            <a:pPr marL="849313" lvl="1" indent="-457200">
              <a:buFont typeface="+mj-lt"/>
              <a:buAutoNum type="arabicPeriod"/>
              <a:defRPr/>
            </a:pPr>
            <a:r>
              <a:rPr lang="en-US" altLang="en-US" sz="2400" dirty="0" smtClean="0"/>
              <a:t>Prototype development funding.</a:t>
            </a:r>
          </a:p>
          <a:p>
            <a:pPr marL="849313" lvl="1" indent="-457200">
              <a:buFont typeface="+mj-lt"/>
              <a:buAutoNum type="arabicPeriod"/>
              <a:defRPr/>
            </a:pPr>
            <a:r>
              <a:rPr lang="en-US" altLang="en-US" sz="2400" dirty="0" smtClean="0"/>
              <a:t>Mentorship services. </a:t>
            </a:r>
          </a:p>
          <a:p>
            <a:pPr marL="849313" lvl="1" indent="-457200">
              <a:buFont typeface="+mj-lt"/>
              <a:buAutoNum type="arabicPeriod"/>
              <a:defRPr/>
            </a:pPr>
            <a:r>
              <a:rPr lang="en-US" altLang="en-US" sz="2400" dirty="0" smtClean="0"/>
              <a:t>Training and Education</a:t>
            </a:r>
          </a:p>
          <a:p>
            <a:pPr marL="849313" lvl="1" indent="-457200">
              <a:buFont typeface="+mj-lt"/>
              <a:buAutoNum type="arabicPeriod"/>
              <a:defRPr/>
            </a:pPr>
            <a:r>
              <a:rPr lang="en-US" altLang="en-US" sz="2400" dirty="0" smtClean="0"/>
              <a:t>Patent Registration support services</a:t>
            </a:r>
          </a:p>
          <a:p>
            <a:pPr marL="849313" lvl="1" indent="-457200">
              <a:buFont typeface="+mj-lt"/>
              <a:buAutoNum type="arabicPeriod"/>
              <a:defRPr/>
            </a:pPr>
            <a:r>
              <a:rPr lang="en-US" altLang="en-US" sz="2400" dirty="0" smtClean="0"/>
              <a:t>Networking and Events</a:t>
            </a:r>
          </a:p>
          <a:p>
            <a:pPr marL="849313" lvl="1" indent="-457200">
              <a:buFont typeface="+mj-lt"/>
              <a:buAutoNum type="arabicPeriod"/>
              <a:defRPr/>
            </a:pPr>
            <a:r>
              <a:rPr lang="en-US" altLang="en-US" sz="2400" dirty="0" smtClean="0"/>
              <a:t>Co-working and collaboration space </a:t>
            </a:r>
          </a:p>
          <a:p>
            <a:pPr marL="566737" indent="-457200">
              <a:buFont typeface="+mj-lt"/>
              <a:buAutoNum type="arabicPeriod"/>
              <a:defRPr/>
            </a:pPr>
            <a:endParaRPr lang="en-US" sz="2400" dirty="0" smtClean="0"/>
          </a:p>
        </p:txBody>
      </p:sp>
      <p:sp>
        <p:nvSpPr>
          <p:cNvPr id="3" name="Title 2"/>
          <p:cNvSpPr>
            <a:spLocks noGrp="1"/>
          </p:cNvSpPr>
          <p:nvPr>
            <p:ph type="title"/>
          </p:nvPr>
        </p:nvSpPr>
        <p:spPr/>
        <p:txBody>
          <a:bodyPr/>
          <a:lstStyle/>
          <a:p>
            <a:pPr>
              <a:defRPr/>
            </a:pPr>
            <a:r>
              <a:rPr lang="en-US" dirty="0" smtClean="0"/>
              <a:t>What UJIEC offer ? </a:t>
            </a:r>
            <a:endParaRPr lang="en-US" dirty="0"/>
          </a:p>
        </p:txBody>
      </p:sp>
      <p:sp>
        <p:nvSpPr>
          <p:cNvPr id="1638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5BEE79-F261-475B-A1A2-9EFE99B7BF1E}" type="slidenum">
              <a:rPr lang="en-US" altLang="en-US" smtClean="0">
                <a:latin typeface="Lucida Sans Unicode" panose="020B0602030504020204" pitchFamily="34" charset="0"/>
              </a:rPr>
              <a:pPr/>
              <a:t>7</a:t>
            </a:fld>
            <a:endParaRPr lang="en-US" altLang="en-US" smtClean="0">
              <a:latin typeface="Lucida Sans Unicode" panose="020B0602030504020204" pitchFamily="34" charset="0"/>
            </a:endParaRPr>
          </a:p>
        </p:txBody>
      </p:sp>
    </p:spTree>
    <p:extLst>
      <p:ext uri="{BB962C8B-B14F-4D97-AF65-F5344CB8AC3E}">
        <p14:creationId xmlns:p14="http://schemas.microsoft.com/office/powerpoint/2010/main" val="2051745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199" y="1481138"/>
          <a:ext cx="8556625" cy="4767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defRPr/>
            </a:pPr>
            <a:r>
              <a:rPr lang="en-US" dirty="0" smtClean="0"/>
              <a:t>Strategic Goals: </a:t>
            </a:r>
            <a:endParaRPr lang="en-US" dirty="0"/>
          </a:p>
        </p:txBody>
      </p:sp>
      <p:sp>
        <p:nvSpPr>
          <p:cNvPr id="1741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28CAB6-3417-4DB1-BD58-FEDF6615EAE4}" type="slidenum">
              <a:rPr lang="en-US" altLang="en-US" smtClean="0">
                <a:latin typeface="Lucida Sans Unicode" panose="020B0602030504020204" pitchFamily="34" charset="0"/>
              </a:rPr>
              <a:pPr/>
              <a:t>8</a:t>
            </a:fld>
            <a:endParaRPr lang="en-US" altLang="en-US" smtClean="0">
              <a:latin typeface="Lucida Sans Unicode" panose="020B0602030504020204" pitchFamily="34" charset="0"/>
            </a:endParaRPr>
          </a:p>
        </p:txBody>
      </p:sp>
    </p:spTree>
    <p:extLst>
      <p:ext uri="{BB962C8B-B14F-4D97-AF65-F5344CB8AC3E}">
        <p14:creationId xmlns:p14="http://schemas.microsoft.com/office/powerpoint/2010/main" val="907618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304800" y="1481138"/>
            <a:ext cx="8686800" cy="4525962"/>
          </a:xfrm>
        </p:spPr>
        <p:txBody>
          <a:bodyPr/>
          <a:lstStyle/>
          <a:p>
            <a:r>
              <a:rPr lang="en-US" altLang="en-US" sz="1800" smtClean="0"/>
              <a:t>Financial resources </a:t>
            </a:r>
          </a:p>
          <a:p>
            <a:pPr lvl="1"/>
            <a:r>
              <a:rPr lang="en-US" altLang="en-US" sz="1800" smtClean="0"/>
              <a:t>Budget allocated from UJ budget on yearly – bases to handle</a:t>
            </a:r>
          </a:p>
          <a:p>
            <a:pPr lvl="2"/>
            <a:r>
              <a:rPr lang="en-US" altLang="en-US" sz="1800" smtClean="0"/>
              <a:t>Administrative operation costs </a:t>
            </a:r>
          </a:p>
          <a:p>
            <a:pPr lvl="2"/>
            <a:r>
              <a:rPr lang="en-US" altLang="en-US" sz="1800" smtClean="0"/>
              <a:t>Very small Startup seed funding and prototype development </a:t>
            </a:r>
          </a:p>
          <a:p>
            <a:pPr lvl="1"/>
            <a:r>
              <a:rPr lang="en-US" altLang="en-US" sz="1800" smtClean="0"/>
              <a:t>Private sector sponsorship and funding for activities and projects</a:t>
            </a:r>
          </a:p>
          <a:p>
            <a:r>
              <a:rPr lang="en-US" altLang="en-US" sz="1800" smtClean="0"/>
              <a:t>Human resources</a:t>
            </a:r>
          </a:p>
          <a:p>
            <a:pPr lvl="1"/>
            <a:r>
              <a:rPr lang="en-US" altLang="en-US" sz="1800" smtClean="0"/>
              <a:t>UJIEC community</a:t>
            </a:r>
          </a:p>
          <a:p>
            <a:pPr lvl="1"/>
            <a:r>
              <a:rPr lang="en-US" altLang="en-US" sz="1800" smtClean="0"/>
              <a:t>Volunteers </a:t>
            </a:r>
          </a:p>
          <a:p>
            <a:pPr lvl="1"/>
            <a:r>
              <a:rPr lang="en-US" altLang="en-US" sz="1800" smtClean="0"/>
              <a:t>UJ community: Faculty members , researchers , graduate students and Students</a:t>
            </a:r>
          </a:p>
          <a:p>
            <a:r>
              <a:rPr lang="en-US" altLang="en-US" sz="1800" smtClean="0"/>
              <a:t>Infrastructure resources</a:t>
            </a:r>
          </a:p>
          <a:p>
            <a:pPr lvl="1"/>
            <a:r>
              <a:rPr lang="en-US" altLang="en-US" sz="1800" smtClean="0"/>
              <a:t>100+ Research labs not including computer labs (Bio, Chem, and so on)</a:t>
            </a:r>
          </a:p>
          <a:p>
            <a:pPr lvl="1"/>
            <a:r>
              <a:rPr lang="en-US" altLang="en-US" sz="1800" smtClean="0"/>
              <a:t>8 research centers</a:t>
            </a:r>
          </a:p>
        </p:txBody>
      </p:sp>
      <p:sp>
        <p:nvSpPr>
          <p:cNvPr id="3" name="Title 2"/>
          <p:cNvSpPr>
            <a:spLocks noGrp="1"/>
          </p:cNvSpPr>
          <p:nvPr>
            <p:ph type="title"/>
          </p:nvPr>
        </p:nvSpPr>
        <p:spPr>
          <a:xfrm>
            <a:off x="381000" y="274638"/>
            <a:ext cx="8610600" cy="1143000"/>
          </a:xfrm>
        </p:spPr>
        <p:txBody>
          <a:bodyPr>
            <a:noAutofit/>
          </a:bodyPr>
          <a:lstStyle/>
          <a:p>
            <a:pPr>
              <a:defRPr/>
            </a:pPr>
            <a:r>
              <a:rPr lang="en-US" sz="3200" dirty="0" smtClean="0"/>
              <a:t>Innovation and Entrepreneurship resources:  </a:t>
            </a:r>
            <a:endParaRPr lang="en-US" sz="3200" dirty="0"/>
          </a:p>
        </p:txBody>
      </p:sp>
      <p:sp>
        <p:nvSpPr>
          <p:cNvPr id="1843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114E05-FDFB-4688-8FEE-9B419285FF9C}" type="slidenum">
              <a:rPr lang="en-US" altLang="en-US" smtClean="0">
                <a:latin typeface="Lucida Sans Unicode" panose="020B0602030504020204" pitchFamily="34" charset="0"/>
              </a:rPr>
              <a:pPr/>
              <a:t>9</a:t>
            </a:fld>
            <a:endParaRPr lang="en-US" altLang="en-US" smtClean="0">
              <a:latin typeface="Lucida Sans Unicode" panose="020B0602030504020204" pitchFamily="34" charset="0"/>
            </a:endParaRPr>
          </a:p>
        </p:txBody>
      </p:sp>
    </p:spTree>
    <p:extLst>
      <p:ext uri="{BB962C8B-B14F-4D97-AF65-F5344CB8AC3E}">
        <p14:creationId xmlns:p14="http://schemas.microsoft.com/office/powerpoint/2010/main" val="381190010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1FA07D9A09A440A060260FBACD8473" ma:contentTypeVersion="0" ma:contentTypeDescription="Create a new document." ma:contentTypeScope="" ma:versionID="12eb84ac397744c146ed2774a514a5c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3AA64D-B109-48C6-98CD-6B8A03409088}"/>
</file>

<file path=customXml/itemProps2.xml><?xml version="1.0" encoding="utf-8"?>
<ds:datastoreItem xmlns:ds="http://schemas.openxmlformats.org/officeDocument/2006/customXml" ds:itemID="{8EF9731F-37E5-4621-A253-9950BCEABE80}"/>
</file>

<file path=customXml/itemProps3.xml><?xml version="1.0" encoding="utf-8"?>
<ds:datastoreItem xmlns:ds="http://schemas.openxmlformats.org/officeDocument/2006/customXml" ds:itemID="{0FF0E7F2-C7AC-4A5A-A25F-16C245DC3FAB}"/>
</file>

<file path=docProps/app.xml><?xml version="1.0" encoding="utf-8"?>
<Properties xmlns="http://schemas.openxmlformats.org/officeDocument/2006/extended-properties" xmlns:vt="http://schemas.openxmlformats.org/officeDocument/2006/docPropsVTypes">
  <TotalTime>164</TotalTime>
  <Words>756</Words>
  <Application>Microsoft Office PowerPoint</Application>
  <PresentationFormat>On-screen Show (4:3)</PresentationFormat>
  <Paragraphs>158</Paragraphs>
  <Slides>16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Lucida Sans Unicode</vt:lpstr>
      <vt:lpstr>Times New Roman</vt:lpstr>
      <vt:lpstr>Titillium Bold</vt:lpstr>
      <vt:lpstr>Verdana</vt:lpstr>
      <vt:lpstr>Wingdings</vt:lpstr>
      <vt:lpstr>Wingdings 3</vt:lpstr>
      <vt:lpstr>Tema di Office</vt:lpstr>
      <vt:lpstr>PowerPoint Presentation</vt:lpstr>
      <vt:lpstr>PowerPoint Presentation</vt:lpstr>
      <vt:lpstr>PowerPoint Presentation</vt:lpstr>
      <vt:lpstr>About UJIEC</vt:lpstr>
      <vt:lpstr>University of Jordan - Basic Stat</vt:lpstr>
      <vt:lpstr> UJIEC Organizational Structure</vt:lpstr>
      <vt:lpstr>What UJIEC offer ? </vt:lpstr>
      <vt:lpstr>Strategic Goals: </vt:lpstr>
      <vt:lpstr>Innovation and Entrepreneurship resources:  </vt:lpstr>
      <vt:lpstr>Innovation &amp; Entrepreneurship Stakeholders @ UJ </vt:lpstr>
      <vt:lpstr>How we work (help) ? </vt:lpstr>
      <vt:lpstr>Core Challenges </vt:lpstr>
      <vt:lpstr>CTI @ UJIEC</vt:lpstr>
      <vt:lpstr>CTI @ UJIEC</vt:lpstr>
      <vt:lpstr>In Numbers to mid 2018</vt:lpstr>
      <vt:lpstr>PowerPoint Presentation</vt:lpstr>
    </vt:vector>
  </TitlesOfParts>
  <Company>Consorzioarca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Irene Manzella</dc:creator>
  <cp:lastModifiedBy>Ash</cp:lastModifiedBy>
  <cp:revision>29</cp:revision>
  <dcterms:created xsi:type="dcterms:W3CDTF">2016-10-21T10:45:11Z</dcterms:created>
  <dcterms:modified xsi:type="dcterms:W3CDTF">2018-09-25T18:40:05Z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0x010100EB1FA07D9A09A440A060260FBACD8473</vt:lpwstr>
  </property>
</Properties>
</file>